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  <p:sldMasterId id="2147483664" r:id="rId5"/>
  </p:sldMasterIdLst>
  <p:notesMasterIdLst>
    <p:notesMasterId r:id="rId22"/>
  </p:notesMasterIdLst>
  <p:sldIdLst>
    <p:sldId id="266" r:id="rId6"/>
    <p:sldId id="257" r:id="rId7"/>
    <p:sldId id="2145706283" r:id="rId8"/>
    <p:sldId id="26425" r:id="rId9"/>
    <p:sldId id="1062" r:id="rId10"/>
    <p:sldId id="2145706252" r:id="rId11"/>
    <p:sldId id="2145706254" r:id="rId12"/>
    <p:sldId id="2145706255" r:id="rId13"/>
    <p:sldId id="2145706258" r:id="rId14"/>
    <p:sldId id="2145706256" r:id="rId15"/>
    <p:sldId id="2145706284" r:id="rId16"/>
    <p:sldId id="2145706257" r:id="rId17"/>
    <p:sldId id="2145706251" r:id="rId18"/>
    <p:sldId id="2145706281" r:id="rId19"/>
    <p:sldId id="2145706282" r:id="rId20"/>
    <p:sldId id="270" r:id="rId21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raf Thomas, INI-NET-DCF" initials="GTI" lastIdx="1" clrIdx="0">
    <p:extLst>
      <p:ext uri="{19B8F6BF-5375-455C-9EA6-DF929625EA0E}">
        <p15:presenceInfo xmlns:p15="http://schemas.microsoft.com/office/powerpoint/2012/main" userId="S::Thomas.Graf@swisscom.com::487bc3e3-9ce7-4cdd-b7b4-8899ea88d289" providerId="AD"/>
      </p:ext>
    </p:extLst>
  </p:cmAuthor>
  <p:cmAuthor id="2" name="Tollini Marco, INI-NET-TCZ-ZH1" initials="TMI" lastIdx="19" clrIdx="1">
    <p:extLst>
      <p:ext uri="{19B8F6BF-5375-455C-9EA6-DF929625EA0E}">
        <p15:presenceInfo xmlns:p15="http://schemas.microsoft.com/office/powerpoint/2012/main" userId="S::Marco.Tollini1@swisscom.com::d4cb6fee-9458-41d7-824c-42de0d28e76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6B217F-28B1-477D-84F2-29723FAFC3F3}" v="56" dt="2024-11-03T13:29:56.036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74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f Thomas, INI-NET-VNC-HCS" userId="487bc3e3-9ce7-4cdd-b7b4-8899ea88d289" providerId="ADAL" clId="{656B217F-28B1-477D-84F2-29723FAFC3F3}"/>
    <pc:docChg chg="undo custSel addSld delSld modSld sldOrd">
      <pc:chgData name="Graf Thomas, INI-NET-VNC-HCS" userId="487bc3e3-9ce7-4cdd-b7b4-8899ea88d289" providerId="ADAL" clId="{656B217F-28B1-477D-84F2-29723FAFC3F3}" dt="2024-11-03T13:32:24.568" v="1276" actId="20577"/>
      <pc:docMkLst>
        <pc:docMk/>
      </pc:docMkLst>
      <pc:sldChg chg="addSp delSp modSp mod">
        <pc:chgData name="Graf Thomas, INI-NET-VNC-HCS" userId="487bc3e3-9ce7-4cdd-b7b4-8899ea88d289" providerId="ADAL" clId="{656B217F-28B1-477D-84F2-29723FAFC3F3}" dt="2024-11-03T13:32:24.568" v="1276" actId="20577"/>
        <pc:sldMkLst>
          <pc:docMk/>
          <pc:sldMk cId="0" sldId="257"/>
        </pc:sldMkLst>
        <pc:spChg chg="mod">
          <ac:chgData name="Graf Thomas, INI-NET-VNC-HCS" userId="487bc3e3-9ce7-4cdd-b7b4-8899ea88d289" providerId="ADAL" clId="{656B217F-28B1-477D-84F2-29723FAFC3F3}" dt="2024-11-02T17:53:47.897" v="820" actId="20577"/>
          <ac:spMkLst>
            <pc:docMk/>
            <pc:sldMk cId="0" sldId="257"/>
            <ac:spMk id="1452" creationId="{00000000-0000-0000-0000-000000000000}"/>
          </ac:spMkLst>
        </pc:spChg>
        <pc:spChg chg="mod">
          <ac:chgData name="Graf Thomas, INI-NET-VNC-HCS" userId="487bc3e3-9ce7-4cdd-b7b4-8899ea88d289" providerId="ADAL" clId="{656B217F-28B1-477D-84F2-29723FAFC3F3}" dt="2024-11-03T13:32:24.568" v="1276" actId="20577"/>
          <ac:spMkLst>
            <pc:docMk/>
            <pc:sldMk cId="0" sldId="257"/>
            <ac:spMk id="1453" creationId="{00000000-0000-0000-0000-000000000000}"/>
          </ac:spMkLst>
        </pc:spChg>
        <pc:picChg chg="add del mod">
          <ac:chgData name="Graf Thomas, INI-NET-VNC-HCS" userId="487bc3e3-9ce7-4cdd-b7b4-8899ea88d289" providerId="ADAL" clId="{656B217F-28B1-477D-84F2-29723FAFC3F3}" dt="2024-11-02T17:53:51.509" v="821" actId="478"/>
          <ac:picMkLst>
            <pc:docMk/>
            <pc:sldMk cId="0" sldId="257"/>
            <ac:picMk id="3" creationId="{A3CB70B7-32E3-8604-9AD6-F419B2110856}"/>
          </ac:picMkLst>
        </pc:picChg>
      </pc:sldChg>
      <pc:sldChg chg="addSp delSp modSp mod">
        <pc:chgData name="Graf Thomas, INI-NET-VNC-HCS" userId="487bc3e3-9ce7-4cdd-b7b4-8899ea88d289" providerId="ADAL" clId="{656B217F-28B1-477D-84F2-29723FAFC3F3}" dt="2024-11-02T14:20:38.431" v="33" actId="20577"/>
        <pc:sldMkLst>
          <pc:docMk/>
          <pc:sldMk cId="1596945169" sldId="266"/>
        </pc:sldMkLst>
        <pc:spChg chg="mod">
          <ac:chgData name="Graf Thomas, INI-NET-VNC-HCS" userId="487bc3e3-9ce7-4cdd-b7b4-8899ea88d289" providerId="ADAL" clId="{656B217F-28B1-477D-84F2-29723FAFC3F3}" dt="2024-11-02T14:20:38.431" v="33" actId="20577"/>
          <ac:spMkLst>
            <pc:docMk/>
            <pc:sldMk cId="1596945169" sldId="266"/>
            <ac:spMk id="3" creationId="{00000000-0000-0000-0000-000000000000}"/>
          </ac:spMkLst>
        </pc:spChg>
        <pc:picChg chg="add mod">
          <ac:chgData name="Graf Thomas, INI-NET-VNC-HCS" userId="487bc3e3-9ce7-4cdd-b7b4-8899ea88d289" providerId="ADAL" clId="{656B217F-28B1-477D-84F2-29723FAFC3F3}" dt="2024-11-02T14:20:26.170" v="17" actId="1076"/>
          <ac:picMkLst>
            <pc:docMk/>
            <pc:sldMk cId="1596945169" sldId="266"/>
            <ac:picMk id="6" creationId="{374E82DD-152B-8EA3-B6ED-F159ACD492D4}"/>
          </ac:picMkLst>
        </pc:picChg>
        <pc:picChg chg="del">
          <ac:chgData name="Graf Thomas, INI-NET-VNC-HCS" userId="487bc3e3-9ce7-4cdd-b7b4-8899ea88d289" providerId="ADAL" clId="{656B217F-28B1-477D-84F2-29723FAFC3F3}" dt="2024-11-02T14:20:11.946" v="10" actId="478"/>
          <ac:picMkLst>
            <pc:docMk/>
            <pc:sldMk cId="1596945169" sldId="266"/>
            <ac:picMk id="11" creationId="{D345F695-AA6D-922F-66ED-2C0814D365CF}"/>
          </ac:picMkLst>
        </pc:picChg>
      </pc:sldChg>
      <pc:sldChg chg="addSp delSp modSp mod">
        <pc:chgData name="Graf Thomas, INI-NET-VNC-HCS" userId="487bc3e3-9ce7-4cdd-b7b4-8899ea88d289" providerId="ADAL" clId="{656B217F-28B1-477D-84F2-29723FAFC3F3}" dt="2024-11-03T13:26:18.310" v="1257" actId="1076"/>
        <pc:sldMkLst>
          <pc:docMk/>
          <pc:sldMk cId="593293132" sldId="270"/>
        </pc:sldMkLst>
        <pc:spChg chg="mod">
          <ac:chgData name="Graf Thomas, INI-NET-VNC-HCS" userId="487bc3e3-9ce7-4cdd-b7b4-8899ea88d289" providerId="ADAL" clId="{656B217F-28B1-477D-84F2-29723FAFC3F3}" dt="2024-11-03T11:41:49.020" v="1246" actId="20577"/>
          <ac:spMkLst>
            <pc:docMk/>
            <pc:sldMk cId="593293132" sldId="270"/>
            <ac:spMk id="1461" creationId="{00000000-0000-0000-0000-000000000000}"/>
          </ac:spMkLst>
        </pc:spChg>
        <pc:picChg chg="add mod">
          <ac:chgData name="Graf Thomas, INI-NET-VNC-HCS" userId="487bc3e3-9ce7-4cdd-b7b4-8899ea88d289" providerId="ADAL" clId="{656B217F-28B1-477D-84F2-29723FAFC3F3}" dt="2024-11-03T13:26:18.310" v="1257" actId="1076"/>
          <ac:picMkLst>
            <pc:docMk/>
            <pc:sldMk cId="593293132" sldId="270"/>
            <ac:picMk id="3" creationId="{2FABB00D-D464-51C8-45E7-CC403A944528}"/>
          </ac:picMkLst>
        </pc:picChg>
        <pc:picChg chg="del">
          <ac:chgData name="Graf Thomas, INI-NET-VNC-HCS" userId="487bc3e3-9ce7-4cdd-b7b4-8899ea88d289" providerId="ADAL" clId="{656B217F-28B1-477D-84F2-29723FAFC3F3}" dt="2024-11-03T13:26:10.528" v="1254" actId="478"/>
          <ac:picMkLst>
            <pc:docMk/>
            <pc:sldMk cId="593293132" sldId="270"/>
            <ac:picMk id="1026" creationId="{005AAF90-511B-0B0A-6656-F89C17A86EAE}"/>
          </ac:picMkLst>
        </pc:picChg>
      </pc:sldChg>
      <pc:sldChg chg="addSp delSp modSp mod">
        <pc:chgData name="Graf Thomas, INI-NET-VNC-HCS" userId="487bc3e3-9ce7-4cdd-b7b4-8899ea88d289" providerId="ADAL" clId="{656B217F-28B1-477D-84F2-29723FAFC3F3}" dt="2024-11-02T14:40:18.759" v="264" actId="1076"/>
        <pc:sldMkLst>
          <pc:docMk/>
          <pc:sldMk cId="1525364606" sldId="1062"/>
        </pc:sldMkLst>
        <pc:spChg chg="mod">
          <ac:chgData name="Graf Thomas, INI-NET-VNC-HCS" userId="487bc3e3-9ce7-4cdd-b7b4-8899ea88d289" providerId="ADAL" clId="{656B217F-28B1-477D-84F2-29723FAFC3F3}" dt="2024-11-02T14:38:52.532" v="256"/>
          <ac:spMkLst>
            <pc:docMk/>
            <pc:sldMk cId="1525364606" sldId="1062"/>
            <ac:spMk id="19" creationId="{CEBC47B8-4836-4511-8B73-827D0F57004D}"/>
          </ac:spMkLst>
        </pc:spChg>
        <pc:picChg chg="add mod">
          <ac:chgData name="Graf Thomas, INI-NET-VNC-HCS" userId="487bc3e3-9ce7-4cdd-b7b4-8899ea88d289" providerId="ADAL" clId="{656B217F-28B1-477D-84F2-29723FAFC3F3}" dt="2024-11-02T14:40:18.759" v="264" actId="1076"/>
          <ac:picMkLst>
            <pc:docMk/>
            <pc:sldMk cId="1525364606" sldId="1062"/>
            <ac:picMk id="3" creationId="{6BA1DBD8-18D7-937E-A7C7-FEE8015074D3}"/>
          </ac:picMkLst>
        </pc:picChg>
        <pc:picChg chg="del">
          <ac:chgData name="Graf Thomas, INI-NET-VNC-HCS" userId="487bc3e3-9ce7-4cdd-b7b4-8899ea88d289" providerId="ADAL" clId="{656B217F-28B1-477D-84F2-29723FAFC3F3}" dt="2024-11-02T14:40:06.960" v="257" actId="478"/>
          <ac:picMkLst>
            <pc:docMk/>
            <pc:sldMk cId="1525364606" sldId="1062"/>
            <ac:picMk id="8" creationId="{E183307D-3D12-0E09-7263-9D51CA8FC6A0}"/>
          </ac:picMkLst>
        </pc:picChg>
      </pc:sldChg>
      <pc:sldChg chg="del">
        <pc:chgData name="Graf Thomas, INI-NET-VNC-HCS" userId="487bc3e3-9ce7-4cdd-b7b4-8899ea88d289" providerId="ADAL" clId="{656B217F-28B1-477D-84F2-29723FAFC3F3}" dt="2024-11-02T16:21:57.553" v="395" actId="47"/>
        <pc:sldMkLst>
          <pc:docMk/>
          <pc:sldMk cId="3638075850" sldId="1063"/>
        </pc:sldMkLst>
      </pc:sldChg>
      <pc:sldChg chg="del">
        <pc:chgData name="Graf Thomas, INI-NET-VNC-HCS" userId="487bc3e3-9ce7-4cdd-b7b4-8899ea88d289" providerId="ADAL" clId="{656B217F-28B1-477D-84F2-29723FAFC3F3}" dt="2024-11-02T16:21:57.553" v="395" actId="47"/>
        <pc:sldMkLst>
          <pc:docMk/>
          <pc:sldMk cId="1916714737" sldId="1064"/>
        </pc:sldMkLst>
      </pc:sldChg>
      <pc:sldChg chg="del">
        <pc:chgData name="Graf Thomas, INI-NET-VNC-HCS" userId="487bc3e3-9ce7-4cdd-b7b4-8899ea88d289" providerId="ADAL" clId="{656B217F-28B1-477D-84F2-29723FAFC3F3}" dt="2024-11-02T16:21:57.553" v="395" actId="47"/>
        <pc:sldMkLst>
          <pc:docMk/>
          <pc:sldMk cId="1666603665" sldId="1065"/>
        </pc:sldMkLst>
      </pc:sldChg>
      <pc:sldChg chg="del">
        <pc:chgData name="Graf Thomas, INI-NET-VNC-HCS" userId="487bc3e3-9ce7-4cdd-b7b4-8899ea88d289" providerId="ADAL" clId="{656B217F-28B1-477D-84F2-29723FAFC3F3}" dt="2024-11-02T16:21:57.553" v="395" actId="47"/>
        <pc:sldMkLst>
          <pc:docMk/>
          <pc:sldMk cId="4001364847" sldId="1066"/>
        </pc:sldMkLst>
      </pc:sldChg>
      <pc:sldChg chg="modSp mod">
        <pc:chgData name="Graf Thomas, INI-NET-VNC-HCS" userId="487bc3e3-9ce7-4cdd-b7b4-8899ea88d289" providerId="ADAL" clId="{656B217F-28B1-477D-84F2-29723FAFC3F3}" dt="2024-11-02T14:31:54.818" v="234" actId="20577"/>
        <pc:sldMkLst>
          <pc:docMk/>
          <pc:sldMk cId="320697580" sldId="26425"/>
        </pc:sldMkLst>
        <pc:spChg chg="mod">
          <ac:chgData name="Graf Thomas, INI-NET-VNC-HCS" userId="487bc3e3-9ce7-4cdd-b7b4-8899ea88d289" providerId="ADAL" clId="{656B217F-28B1-477D-84F2-29723FAFC3F3}" dt="2024-11-02T14:23:04.593" v="38" actId="20577"/>
          <ac:spMkLst>
            <pc:docMk/>
            <pc:sldMk cId="320697580" sldId="26425"/>
            <ac:spMk id="3" creationId="{29C0DFD4-432D-4B0C-93DF-790441DCF5B9}"/>
          </ac:spMkLst>
        </pc:spChg>
        <pc:spChg chg="mod">
          <ac:chgData name="Graf Thomas, INI-NET-VNC-HCS" userId="487bc3e3-9ce7-4cdd-b7b4-8899ea88d289" providerId="ADAL" clId="{656B217F-28B1-477D-84F2-29723FAFC3F3}" dt="2024-11-02T14:31:54.818" v="234" actId="20577"/>
          <ac:spMkLst>
            <pc:docMk/>
            <pc:sldMk cId="320697580" sldId="26425"/>
            <ac:spMk id="6" creationId="{ABB61075-2877-B162-7D8F-97EC17B8DF39}"/>
          </ac:spMkLst>
        </pc:spChg>
      </pc:sldChg>
      <pc:sldChg chg="addSp delSp modSp mod">
        <pc:chgData name="Graf Thomas, INI-NET-VNC-HCS" userId="487bc3e3-9ce7-4cdd-b7b4-8899ea88d289" providerId="ADAL" clId="{656B217F-28B1-477D-84F2-29723FAFC3F3}" dt="2024-11-03T11:46:00.050" v="1249" actId="20577"/>
        <pc:sldMkLst>
          <pc:docMk/>
          <pc:sldMk cId="2799895506" sldId="2145706251"/>
        </pc:sldMkLst>
        <pc:spChg chg="mod">
          <ac:chgData name="Graf Thomas, INI-NET-VNC-HCS" userId="487bc3e3-9ce7-4cdd-b7b4-8899ea88d289" providerId="ADAL" clId="{656B217F-28B1-477D-84F2-29723FAFC3F3}" dt="2024-11-03T11:25:23.285" v="928" actId="207"/>
          <ac:spMkLst>
            <pc:docMk/>
            <pc:sldMk cId="2799895506" sldId="2145706251"/>
            <ac:spMk id="3" creationId="{4B51529C-5875-F2C8-3A59-29DCA152E0A8}"/>
          </ac:spMkLst>
        </pc:spChg>
        <pc:spChg chg="mod">
          <ac:chgData name="Graf Thomas, INI-NET-VNC-HCS" userId="487bc3e3-9ce7-4cdd-b7b4-8899ea88d289" providerId="ADAL" clId="{656B217F-28B1-477D-84F2-29723FAFC3F3}" dt="2024-11-02T17:43:04.290" v="666" actId="14100"/>
          <ac:spMkLst>
            <pc:docMk/>
            <pc:sldMk cId="2799895506" sldId="2145706251"/>
            <ac:spMk id="6" creationId="{024DC3B6-499C-4E15-9336-2F15A0DFB843}"/>
          </ac:spMkLst>
        </pc:spChg>
        <pc:spChg chg="mod">
          <ac:chgData name="Graf Thomas, INI-NET-VNC-HCS" userId="487bc3e3-9ce7-4cdd-b7b4-8899ea88d289" providerId="ADAL" clId="{656B217F-28B1-477D-84F2-29723FAFC3F3}" dt="2024-11-02T17:30:00.029" v="503" actId="20577"/>
          <ac:spMkLst>
            <pc:docMk/>
            <pc:sldMk cId="2799895506" sldId="2145706251"/>
            <ac:spMk id="19" creationId="{56D79134-17A9-8BC8-B7D0-97BCFFB9A6B2}"/>
          </ac:spMkLst>
        </pc:spChg>
        <pc:graphicFrameChg chg="mod modGraphic">
          <ac:chgData name="Graf Thomas, INI-NET-VNC-HCS" userId="487bc3e3-9ce7-4cdd-b7b4-8899ea88d289" providerId="ADAL" clId="{656B217F-28B1-477D-84F2-29723FAFC3F3}" dt="2024-11-03T11:46:00.050" v="1249" actId="20577"/>
          <ac:graphicFrameMkLst>
            <pc:docMk/>
            <pc:sldMk cId="2799895506" sldId="2145706251"/>
            <ac:graphicFrameMk id="4" creationId="{5DBF70CC-97EC-A9C0-4D9B-B62507F3329B}"/>
          </ac:graphicFrameMkLst>
        </pc:graphicFrameChg>
        <pc:picChg chg="add del mod">
          <ac:chgData name="Graf Thomas, INI-NET-VNC-HCS" userId="487bc3e3-9ce7-4cdd-b7b4-8899ea88d289" providerId="ADAL" clId="{656B217F-28B1-477D-84F2-29723FAFC3F3}" dt="2024-11-03T08:08:22.476" v="840" actId="478"/>
          <ac:picMkLst>
            <pc:docMk/>
            <pc:sldMk cId="2799895506" sldId="2145706251"/>
            <ac:picMk id="5" creationId="{F0E1EFCC-62CA-904A-8D3A-0FEA6EA7EA0D}"/>
          </ac:picMkLst>
        </pc:picChg>
        <pc:picChg chg="add mod">
          <ac:chgData name="Graf Thomas, INI-NET-VNC-HCS" userId="487bc3e3-9ce7-4cdd-b7b4-8899ea88d289" providerId="ADAL" clId="{656B217F-28B1-477D-84F2-29723FAFC3F3}" dt="2024-11-03T08:08:27.313" v="844" actId="962"/>
          <ac:picMkLst>
            <pc:docMk/>
            <pc:sldMk cId="2799895506" sldId="2145706251"/>
            <ac:picMk id="7" creationId="{80C1CA06-B077-CE61-F35C-106E88070796}"/>
          </ac:picMkLst>
        </pc:picChg>
        <pc:picChg chg="del">
          <ac:chgData name="Graf Thomas, INI-NET-VNC-HCS" userId="487bc3e3-9ce7-4cdd-b7b4-8899ea88d289" providerId="ADAL" clId="{656B217F-28B1-477D-84F2-29723FAFC3F3}" dt="2024-10-25T07:40:38.862" v="0" actId="478"/>
          <ac:picMkLst>
            <pc:docMk/>
            <pc:sldMk cId="2799895506" sldId="2145706251"/>
            <ac:picMk id="11" creationId="{703C149C-EC86-4803-0E0D-78D7F067E939}"/>
          </ac:picMkLst>
        </pc:picChg>
      </pc:sldChg>
      <pc:sldChg chg="addSp delSp modSp mod">
        <pc:chgData name="Graf Thomas, INI-NET-VNC-HCS" userId="487bc3e3-9ce7-4cdd-b7b4-8899ea88d289" providerId="ADAL" clId="{656B217F-28B1-477D-84F2-29723FAFC3F3}" dt="2024-11-02T16:17:30.646" v="354" actId="13926"/>
        <pc:sldMkLst>
          <pc:docMk/>
          <pc:sldMk cId="2302738936" sldId="2145706252"/>
        </pc:sldMkLst>
        <pc:spChg chg="add del mod">
          <ac:chgData name="Graf Thomas, INI-NET-VNC-HCS" userId="487bc3e3-9ce7-4cdd-b7b4-8899ea88d289" providerId="ADAL" clId="{656B217F-28B1-477D-84F2-29723FAFC3F3}" dt="2024-11-02T16:15:02.030" v="323" actId="478"/>
          <ac:spMkLst>
            <pc:docMk/>
            <pc:sldMk cId="2302738936" sldId="2145706252"/>
            <ac:spMk id="2" creationId="{B316E1A9-B1E3-7D98-ECF8-7398FA14B8D7}"/>
          </ac:spMkLst>
        </pc:spChg>
        <pc:spChg chg="mod">
          <ac:chgData name="Graf Thomas, INI-NET-VNC-HCS" userId="487bc3e3-9ce7-4cdd-b7b4-8899ea88d289" providerId="ADAL" clId="{656B217F-28B1-477D-84F2-29723FAFC3F3}" dt="2024-11-02T16:17:26.023" v="353" actId="13926"/>
          <ac:spMkLst>
            <pc:docMk/>
            <pc:sldMk cId="2302738936" sldId="2145706252"/>
            <ac:spMk id="3" creationId="{AD2EC9A0-3414-EDCD-0C3B-7FCA402B2EA5}"/>
          </ac:spMkLst>
        </pc:spChg>
        <pc:spChg chg="del mod">
          <ac:chgData name="Graf Thomas, INI-NET-VNC-HCS" userId="487bc3e3-9ce7-4cdd-b7b4-8899ea88d289" providerId="ADAL" clId="{656B217F-28B1-477D-84F2-29723FAFC3F3}" dt="2024-11-02T16:14:58.511" v="322" actId="478"/>
          <ac:spMkLst>
            <pc:docMk/>
            <pc:sldMk cId="2302738936" sldId="2145706252"/>
            <ac:spMk id="5" creationId="{C3714DF3-42F8-B66D-D12E-D5FA33EA9FF1}"/>
          </ac:spMkLst>
        </pc:spChg>
        <pc:spChg chg="mod">
          <ac:chgData name="Graf Thomas, INI-NET-VNC-HCS" userId="487bc3e3-9ce7-4cdd-b7b4-8899ea88d289" providerId="ADAL" clId="{656B217F-28B1-477D-84F2-29723FAFC3F3}" dt="2024-11-02T16:17:30.646" v="354" actId="13926"/>
          <ac:spMkLst>
            <pc:docMk/>
            <pc:sldMk cId="2302738936" sldId="2145706252"/>
            <ac:spMk id="6" creationId="{1969566A-34E2-73EF-089B-F0C33873C30A}"/>
          </ac:spMkLst>
        </pc:spChg>
        <pc:spChg chg="mod">
          <ac:chgData name="Graf Thomas, INI-NET-VNC-HCS" userId="487bc3e3-9ce7-4cdd-b7b4-8899ea88d289" providerId="ADAL" clId="{656B217F-28B1-477D-84F2-29723FAFC3F3}" dt="2024-11-02T16:14:52.096" v="321" actId="6549"/>
          <ac:spMkLst>
            <pc:docMk/>
            <pc:sldMk cId="2302738936" sldId="2145706252"/>
            <ac:spMk id="1452" creationId="{00000000-0000-0000-0000-000000000000}"/>
          </ac:spMkLst>
        </pc:spChg>
      </pc:sldChg>
      <pc:sldChg chg="modSp add del mod">
        <pc:chgData name="Graf Thomas, INI-NET-VNC-HCS" userId="487bc3e3-9ce7-4cdd-b7b4-8899ea88d289" providerId="ADAL" clId="{656B217F-28B1-477D-84F2-29723FAFC3F3}" dt="2024-11-02T16:17:57.750" v="357" actId="47"/>
        <pc:sldMkLst>
          <pc:docMk/>
          <pc:sldMk cId="2724267360" sldId="2145706253"/>
        </pc:sldMkLst>
        <pc:spChg chg="mod">
          <ac:chgData name="Graf Thomas, INI-NET-VNC-HCS" userId="487bc3e3-9ce7-4cdd-b7b4-8899ea88d289" providerId="ADAL" clId="{656B217F-28B1-477D-84F2-29723FAFC3F3}" dt="2024-11-02T14:32:59.943" v="246" actId="20577"/>
          <ac:spMkLst>
            <pc:docMk/>
            <pc:sldMk cId="2724267360" sldId="2145706253"/>
            <ac:spMk id="1452" creationId="{00000000-0000-0000-0000-000000000000}"/>
          </ac:spMkLst>
        </pc:spChg>
      </pc:sldChg>
      <pc:sldChg chg="delSp modSp add mod">
        <pc:chgData name="Graf Thomas, INI-NET-VNC-HCS" userId="487bc3e3-9ce7-4cdd-b7b4-8899ea88d289" providerId="ADAL" clId="{656B217F-28B1-477D-84F2-29723FAFC3F3}" dt="2024-11-02T17:06:32.529" v="492" actId="20577"/>
        <pc:sldMkLst>
          <pc:docMk/>
          <pc:sldMk cId="4020294929" sldId="2145706254"/>
        </pc:sldMkLst>
        <pc:spChg chg="mod">
          <ac:chgData name="Graf Thomas, INI-NET-VNC-HCS" userId="487bc3e3-9ce7-4cdd-b7b4-8899ea88d289" providerId="ADAL" clId="{656B217F-28B1-477D-84F2-29723FAFC3F3}" dt="2024-11-02T17:06:32.529" v="492" actId="20577"/>
          <ac:spMkLst>
            <pc:docMk/>
            <pc:sldMk cId="4020294929" sldId="2145706254"/>
            <ac:spMk id="2" creationId="{B316E1A9-B1E3-7D98-ECF8-7398FA14B8D7}"/>
          </ac:spMkLst>
        </pc:spChg>
        <pc:spChg chg="del">
          <ac:chgData name="Graf Thomas, INI-NET-VNC-HCS" userId="487bc3e3-9ce7-4cdd-b7b4-8899ea88d289" providerId="ADAL" clId="{656B217F-28B1-477D-84F2-29723FAFC3F3}" dt="2024-11-02T16:15:32.263" v="329" actId="478"/>
          <ac:spMkLst>
            <pc:docMk/>
            <pc:sldMk cId="4020294929" sldId="2145706254"/>
            <ac:spMk id="3" creationId="{AD2EC9A0-3414-EDCD-0C3B-7FCA402B2EA5}"/>
          </ac:spMkLst>
        </pc:spChg>
        <pc:spChg chg="mod">
          <ac:chgData name="Graf Thomas, INI-NET-VNC-HCS" userId="487bc3e3-9ce7-4cdd-b7b4-8899ea88d289" providerId="ADAL" clId="{656B217F-28B1-477D-84F2-29723FAFC3F3}" dt="2024-11-02T16:17:44.843" v="355" actId="13926"/>
          <ac:spMkLst>
            <pc:docMk/>
            <pc:sldMk cId="4020294929" sldId="2145706254"/>
            <ac:spMk id="5" creationId="{C3714DF3-42F8-B66D-D12E-D5FA33EA9FF1}"/>
          </ac:spMkLst>
        </pc:spChg>
        <pc:spChg chg="del">
          <ac:chgData name="Graf Thomas, INI-NET-VNC-HCS" userId="487bc3e3-9ce7-4cdd-b7b4-8899ea88d289" providerId="ADAL" clId="{656B217F-28B1-477D-84F2-29723FAFC3F3}" dt="2024-11-02T16:15:42.170" v="332" actId="478"/>
          <ac:spMkLst>
            <pc:docMk/>
            <pc:sldMk cId="4020294929" sldId="2145706254"/>
            <ac:spMk id="6" creationId="{1969566A-34E2-73EF-089B-F0C33873C30A}"/>
          </ac:spMkLst>
        </pc:spChg>
        <pc:spChg chg="mod">
          <ac:chgData name="Graf Thomas, INI-NET-VNC-HCS" userId="487bc3e3-9ce7-4cdd-b7b4-8899ea88d289" providerId="ADAL" clId="{656B217F-28B1-477D-84F2-29723FAFC3F3}" dt="2024-11-02T16:16:55.717" v="348" actId="20577"/>
          <ac:spMkLst>
            <pc:docMk/>
            <pc:sldMk cId="4020294929" sldId="2145706254"/>
            <ac:spMk id="1452" creationId="{00000000-0000-0000-0000-000000000000}"/>
          </ac:spMkLst>
        </pc:spChg>
      </pc:sldChg>
      <pc:sldChg chg="modSp add mod">
        <pc:chgData name="Graf Thomas, INI-NET-VNC-HCS" userId="487bc3e3-9ce7-4cdd-b7b4-8899ea88d289" providerId="ADAL" clId="{656B217F-28B1-477D-84F2-29723FAFC3F3}" dt="2024-11-02T17:06:35.754" v="493" actId="20577"/>
        <pc:sldMkLst>
          <pc:docMk/>
          <pc:sldMk cId="802826038" sldId="2145706255"/>
        </pc:sldMkLst>
        <pc:spChg chg="mod">
          <ac:chgData name="Graf Thomas, INI-NET-VNC-HCS" userId="487bc3e3-9ce7-4cdd-b7b4-8899ea88d289" providerId="ADAL" clId="{656B217F-28B1-477D-84F2-29723FAFC3F3}" dt="2024-11-02T17:06:35.754" v="493" actId="20577"/>
          <ac:spMkLst>
            <pc:docMk/>
            <pc:sldMk cId="802826038" sldId="2145706255"/>
            <ac:spMk id="2" creationId="{B316E1A9-B1E3-7D98-ECF8-7398FA14B8D7}"/>
          </ac:spMkLst>
        </pc:spChg>
        <pc:spChg chg="mod">
          <ac:chgData name="Graf Thomas, INI-NET-VNC-HCS" userId="487bc3e3-9ce7-4cdd-b7b4-8899ea88d289" providerId="ADAL" clId="{656B217F-28B1-477D-84F2-29723FAFC3F3}" dt="2024-11-02T16:20:09.163" v="390" actId="13926"/>
          <ac:spMkLst>
            <pc:docMk/>
            <pc:sldMk cId="802826038" sldId="2145706255"/>
            <ac:spMk id="5" creationId="{C3714DF3-42F8-B66D-D12E-D5FA33EA9FF1}"/>
          </ac:spMkLst>
        </pc:spChg>
        <pc:spChg chg="mod">
          <ac:chgData name="Graf Thomas, INI-NET-VNC-HCS" userId="487bc3e3-9ce7-4cdd-b7b4-8899ea88d289" providerId="ADAL" clId="{656B217F-28B1-477D-84F2-29723FAFC3F3}" dt="2024-11-02T16:18:55.526" v="385" actId="20577"/>
          <ac:spMkLst>
            <pc:docMk/>
            <pc:sldMk cId="802826038" sldId="2145706255"/>
            <ac:spMk id="1452" creationId="{00000000-0000-0000-0000-000000000000}"/>
          </ac:spMkLst>
        </pc:spChg>
      </pc:sldChg>
      <pc:sldChg chg="modSp add del mod ord">
        <pc:chgData name="Graf Thomas, INI-NET-VNC-HCS" userId="487bc3e3-9ce7-4cdd-b7b4-8899ea88d289" providerId="ADAL" clId="{656B217F-28B1-477D-84F2-29723FAFC3F3}" dt="2024-11-02T16:18:46.361" v="373" actId="47"/>
        <pc:sldMkLst>
          <pc:docMk/>
          <pc:sldMk cId="1307421826" sldId="2145706255"/>
        </pc:sldMkLst>
        <pc:spChg chg="mod">
          <ac:chgData name="Graf Thomas, INI-NET-VNC-HCS" userId="487bc3e3-9ce7-4cdd-b7b4-8899ea88d289" providerId="ADAL" clId="{656B217F-28B1-477D-84F2-29723FAFC3F3}" dt="2024-11-02T16:18:43.841" v="372" actId="6549"/>
          <ac:spMkLst>
            <pc:docMk/>
            <pc:sldMk cId="1307421826" sldId="2145706255"/>
            <ac:spMk id="1452" creationId="{00000000-0000-0000-0000-000000000000}"/>
          </ac:spMkLst>
        </pc:spChg>
      </pc:sldChg>
      <pc:sldChg chg="modSp add mod ord">
        <pc:chgData name="Graf Thomas, INI-NET-VNC-HCS" userId="487bc3e3-9ce7-4cdd-b7b4-8899ea88d289" providerId="ADAL" clId="{656B217F-28B1-477D-84F2-29723FAFC3F3}" dt="2024-11-02T17:04:13.578" v="483" actId="13926"/>
        <pc:sldMkLst>
          <pc:docMk/>
          <pc:sldMk cId="712617954" sldId="2145706256"/>
        </pc:sldMkLst>
        <pc:spChg chg="mod">
          <ac:chgData name="Graf Thomas, INI-NET-VNC-HCS" userId="487bc3e3-9ce7-4cdd-b7b4-8899ea88d289" providerId="ADAL" clId="{656B217F-28B1-477D-84F2-29723FAFC3F3}" dt="2024-11-02T17:03:27.131" v="481" actId="13926"/>
          <ac:spMkLst>
            <pc:docMk/>
            <pc:sldMk cId="712617954" sldId="2145706256"/>
            <ac:spMk id="3" creationId="{AD2EC9A0-3414-EDCD-0C3B-7FCA402B2EA5}"/>
          </ac:spMkLst>
        </pc:spChg>
        <pc:spChg chg="mod">
          <ac:chgData name="Graf Thomas, INI-NET-VNC-HCS" userId="487bc3e3-9ce7-4cdd-b7b4-8899ea88d289" providerId="ADAL" clId="{656B217F-28B1-477D-84F2-29723FAFC3F3}" dt="2024-11-02T17:04:13.578" v="483" actId="13926"/>
          <ac:spMkLst>
            <pc:docMk/>
            <pc:sldMk cId="712617954" sldId="2145706256"/>
            <ac:spMk id="6" creationId="{1969566A-34E2-73EF-089B-F0C33873C30A}"/>
          </ac:spMkLst>
        </pc:spChg>
        <pc:spChg chg="mod">
          <ac:chgData name="Graf Thomas, INI-NET-VNC-HCS" userId="487bc3e3-9ce7-4cdd-b7b4-8899ea88d289" providerId="ADAL" clId="{656B217F-28B1-477D-84F2-29723FAFC3F3}" dt="2024-11-02T16:23:51.850" v="413" actId="20577"/>
          <ac:spMkLst>
            <pc:docMk/>
            <pc:sldMk cId="712617954" sldId="2145706256"/>
            <ac:spMk id="1452" creationId="{00000000-0000-0000-0000-000000000000}"/>
          </ac:spMkLst>
        </pc:spChg>
      </pc:sldChg>
      <pc:sldChg chg="addSp delSp modSp add mod ord">
        <pc:chgData name="Graf Thomas, INI-NET-VNC-HCS" userId="487bc3e3-9ce7-4cdd-b7b4-8899ea88d289" providerId="ADAL" clId="{656B217F-28B1-477D-84F2-29723FAFC3F3}" dt="2024-11-03T11:41:26.638" v="1212" actId="20577"/>
        <pc:sldMkLst>
          <pc:docMk/>
          <pc:sldMk cId="3439327153" sldId="2145706257"/>
        </pc:sldMkLst>
        <pc:spChg chg="del mod">
          <ac:chgData name="Graf Thomas, INI-NET-VNC-HCS" userId="487bc3e3-9ce7-4cdd-b7b4-8899ea88d289" providerId="ADAL" clId="{656B217F-28B1-477D-84F2-29723FAFC3F3}" dt="2024-11-03T11:33:50.495" v="1018" actId="478"/>
          <ac:spMkLst>
            <pc:docMk/>
            <pc:sldMk cId="3439327153" sldId="2145706257"/>
            <ac:spMk id="2" creationId="{B316E1A9-B1E3-7D98-ECF8-7398FA14B8D7}"/>
          </ac:spMkLst>
        </pc:spChg>
        <pc:spChg chg="del mod">
          <ac:chgData name="Graf Thomas, INI-NET-VNC-HCS" userId="487bc3e3-9ce7-4cdd-b7b4-8899ea88d289" providerId="ADAL" clId="{656B217F-28B1-477D-84F2-29723FAFC3F3}" dt="2024-11-03T11:33:50.495" v="1018" actId="478"/>
          <ac:spMkLst>
            <pc:docMk/>
            <pc:sldMk cId="3439327153" sldId="2145706257"/>
            <ac:spMk id="5" creationId="{C3714DF3-42F8-B66D-D12E-D5FA33EA9FF1}"/>
          </ac:spMkLst>
        </pc:spChg>
        <pc:spChg chg="add del mod">
          <ac:chgData name="Graf Thomas, INI-NET-VNC-HCS" userId="487bc3e3-9ce7-4cdd-b7b4-8899ea88d289" providerId="ADAL" clId="{656B217F-28B1-477D-84F2-29723FAFC3F3}" dt="2024-11-03T11:37:20.034" v="1031" actId="478"/>
          <ac:spMkLst>
            <pc:docMk/>
            <pc:sldMk cId="3439327153" sldId="2145706257"/>
            <ac:spMk id="9" creationId="{34D97D9D-2E76-CE99-0627-F3B8BB362E91}"/>
          </ac:spMkLst>
        </pc:spChg>
        <pc:spChg chg="add mod">
          <ac:chgData name="Graf Thomas, INI-NET-VNC-HCS" userId="487bc3e3-9ce7-4cdd-b7b4-8899ea88d289" providerId="ADAL" clId="{656B217F-28B1-477D-84F2-29723FAFC3F3}" dt="2024-11-03T11:37:33.438" v="1057" actId="20577"/>
          <ac:spMkLst>
            <pc:docMk/>
            <pc:sldMk cId="3439327153" sldId="2145706257"/>
            <ac:spMk id="10" creationId="{611114E9-AA6B-A9C7-FB6B-BBB82D498CEF}"/>
          </ac:spMkLst>
        </pc:spChg>
        <pc:spChg chg="add mod">
          <ac:chgData name="Graf Thomas, INI-NET-VNC-HCS" userId="487bc3e3-9ce7-4cdd-b7b4-8899ea88d289" providerId="ADAL" clId="{656B217F-28B1-477D-84F2-29723FAFC3F3}" dt="2024-11-03T11:38:32.386" v="1073" actId="1076"/>
          <ac:spMkLst>
            <pc:docMk/>
            <pc:sldMk cId="3439327153" sldId="2145706257"/>
            <ac:spMk id="11" creationId="{189D0D5A-5BFA-1645-4C39-3537B2C44F8C}"/>
          </ac:spMkLst>
        </pc:spChg>
        <pc:spChg chg="add mod">
          <ac:chgData name="Graf Thomas, INI-NET-VNC-HCS" userId="487bc3e3-9ce7-4cdd-b7b4-8899ea88d289" providerId="ADAL" clId="{656B217F-28B1-477D-84F2-29723FAFC3F3}" dt="2024-11-03T11:41:26.638" v="1212" actId="20577"/>
          <ac:spMkLst>
            <pc:docMk/>
            <pc:sldMk cId="3439327153" sldId="2145706257"/>
            <ac:spMk id="12" creationId="{B5DF38FF-788C-4853-D612-B7961B5C805B}"/>
          </ac:spMkLst>
        </pc:spChg>
        <pc:spChg chg="del mod">
          <ac:chgData name="Graf Thomas, INI-NET-VNC-HCS" userId="487bc3e3-9ce7-4cdd-b7b4-8899ea88d289" providerId="ADAL" clId="{656B217F-28B1-477D-84F2-29723FAFC3F3}" dt="2024-11-03T11:37:17.338" v="1030" actId="478"/>
          <ac:spMkLst>
            <pc:docMk/>
            <pc:sldMk cId="3439327153" sldId="2145706257"/>
            <ac:spMk id="1452" creationId="{00000000-0000-0000-0000-000000000000}"/>
          </ac:spMkLst>
        </pc:spChg>
        <pc:picChg chg="add mod">
          <ac:chgData name="Graf Thomas, INI-NET-VNC-HCS" userId="487bc3e3-9ce7-4cdd-b7b4-8899ea88d289" providerId="ADAL" clId="{656B217F-28B1-477D-84F2-29723FAFC3F3}" dt="2024-11-03T11:37:42.748" v="1059" actId="14100"/>
          <ac:picMkLst>
            <pc:docMk/>
            <pc:sldMk cId="3439327153" sldId="2145706257"/>
            <ac:picMk id="4" creationId="{FD36FA2D-FBCE-CB2A-D01D-2EA7296B8728}"/>
          </ac:picMkLst>
        </pc:picChg>
        <pc:picChg chg="add del mod">
          <ac:chgData name="Graf Thomas, INI-NET-VNC-HCS" userId="487bc3e3-9ce7-4cdd-b7b4-8899ea88d289" providerId="ADAL" clId="{656B217F-28B1-477D-84F2-29723FAFC3F3}" dt="2024-11-03T11:37:49.259" v="1060" actId="478"/>
          <ac:picMkLst>
            <pc:docMk/>
            <pc:sldMk cId="3439327153" sldId="2145706257"/>
            <ac:picMk id="7" creationId="{808C6806-849B-09FD-37CE-6C328B958DA1}"/>
          </ac:picMkLst>
        </pc:picChg>
      </pc:sldChg>
      <pc:sldChg chg="modSp add mod">
        <pc:chgData name="Graf Thomas, INI-NET-VNC-HCS" userId="487bc3e3-9ce7-4cdd-b7b4-8899ea88d289" providerId="ADAL" clId="{656B217F-28B1-477D-84F2-29723FAFC3F3}" dt="2024-11-02T16:28:58.260" v="479" actId="13926"/>
        <pc:sldMkLst>
          <pc:docMk/>
          <pc:sldMk cId="2675805009" sldId="2145706258"/>
        </pc:sldMkLst>
        <pc:spChg chg="mod">
          <ac:chgData name="Graf Thomas, INI-NET-VNC-HCS" userId="487bc3e3-9ce7-4cdd-b7b4-8899ea88d289" providerId="ADAL" clId="{656B217F-28B1-477D-84F2-29723FAFC3F3}" dt="2024-11-02T16:28:58.260" v="479" actId="13926"/>
          <ac:spMkLst>
            <pc:docMk/>
            <pc:sldMk cId="2675805009" sldId="2145706258"/>
            <ac:spMk id="2" creationId="{B316E1A9-B1E3-7D98-ECF8-7398FA14B8D7}"/>
          </ac:spMkLst>
        </pc:spChg>
        <pc:spChg chg="mod">
          <ac:chgData name="Graf Thomas, INI-NET-VNC-HCS" userId="487bc3e3-9ce7-4cdd-b7b4-8899ea88d289" providerId="ADAL" clId="{656B217F-28B1-477D-84F2-29723FAFC3F3}" dt="2024-11-02T16:28:41.296" v="467" actId="20577"/>
          <ac:spMkLst>
            <pc:docMk/>
            <pc:sldMk cId="2675805009" sldId="2145706258"/>
            <ac:spMk id="5" creationId="{C3714DF3-42F8-B66D-D12E-D5FA33EA9FF1}"/>
          </ac:spMkLst>
        </pc:spChg>
        <pc:spChg chg="mod">
          <ac:chgData name="Graf Thomas, INI-NET-VNC-HCS" userId="487bc3e3-9ce7-4cdd-b7b4-8899ea88d289" providerId="ADAL" clId="{656B217F-28B1-477D-84F2-29723FAFC3F3}" dt="2024-11-02T16:27:17.054" v="439" actId="20577"/>
          <ac:spMkLst>
            <pc:docMk/>
            <pc:sldMk cId="2675805009" sldId="2145706258"/>
            <ac:spMk id="1452" creationId="{00000000-0000-0000-0000-000000000000}"/>
          </ac:spMkLst>
        </pc:spChg>
      </pc:sldChg>
      <pc:sldChg chg="add del">
        <pc:chgData name="Graf Thomas, INI-NET-VNC-HCS" userId="487bc3e3-9ce7-4cdd-b7b4-8899ea88d289" providerId="ADAL" clId="{656B217F-28B1-477D-84F2-29723FAFC3F3}" dt="2024-11-02T17:43:16.089" v="669" actId="2696"/>
        <pc:sldMkLst>
          <pc:docMk/>
          <pc:sldMk cId="1552717135" sldId="2145706280"/>
        </pc:sldMkLst>
      </pc:sldChg>
      <pc:sldChg chg="addSp delSp modSp add mod">
        <pc:chgData name="Graf Thomas, INI-NET-VNC-HCS" userId="487bc3e3-9ce7-4cdd-b7b4-8899ea88d289" providerId="ADAL" clId="{656B217F-28B1-477D-84F2-29723FAFC3F3}" dt="2024-11-03T11:47:42.683" v="1251" actId="20577"/>
        <pc:sldMkLst>
          <pc:docMk/>
          <pc:sldMk cId="528691890" sldId="2145706281"/>
        </pc:sldMkLst>
        <pc:spChg chg="mod">
          <ac:chgData name="Graf Thomas, INI-NET-VNC-HCS" userId="487bc3e3-9ce7-4cdd-b7b4-8899ea88d289" providerId="ADAL" clId="{656B217F-28B1-477D-84F2-29723FAFC3F3}" dt="2024-11-03T11:47:42.683" v="1251" actId="20577"/>
          <ac:spMkLst>
            <pc:docMk/>
            <pc:sldMk cId="528691890" sldId="2145706281"/>
            <ac:spMk id="3" creationId="{4B51529C-5875-F2C8-3A59-29DCA152E0A8}"/>
          </ac:spMkLst>
        </pc:spChg>
        <pc:spChg chg="mod">
          <ac:chgData name="Graf Thomas, INI-NET-VNC-HCS" userId="487bc3e3-9ce7-4cdd-b7b4-8899ea88d289" providerId="ADAL" clId="{656B217F-28B1-477D-84F2-29723FAFC3F3}" dt="2024-11-02T17:43:08.211" v="667" actId="14100"/>
          <ac:spMkLst>
            <pc:docMk/>
            <pc:sldMk cId="528691890" sldId="2145706281"/>
            <ac:spMk id="6" creationId="{024DC3B6-499C-4E15-9336-2F15A0DFB843}"/>
          </ac:spMkLst>
        </pc:spChg>
        <pc:spChg chg="mod">
          <ac:chgData name="Graf Thomas, INI-NET-VNC-HCS" userId="487bc3e3-9ce7-4cdd-b7b4-8899ea88d289" providerId="ADAL" clId="{656B217F-28B1-477D-84F2-29723FAFC3F3}" dt="2024-11-02T17:30:44.457" v="505" actId="20577"/>
          <ac:spMkLst>
            <pc:docMk/>
            <pc:sldMk cId="528691890" sldId="2145706281"/>
            <ac:spMk id="19" creationId="{56D79134-17A9-8BC8-B7D0-97BCFFB9A6B2}"/>
          </ac:spMkLst>
        </pc:spChg>
        <pc:graphicFrameChg chg="mod modGraphic">
          <ac:chgData name="Graf Thomas, INI-NET-VNC-HCS" userId="487bc3e3-9ce7-4cdd-b7b4-8899ea88d289" providerId="ADAL" clId="{656B217F-28B1-477D-84F2-29723FAFC3F3}" dt="2024-11-03T11:23:53.416" v="922"/>
          <ac:graphicFrameMkLst>
            <pc:docMk/>
            <pc:sldMk cId="528691890" sldId="2145706281"/>
            <ac:graphicFrameMk id="4" creationId="{5DBF70CC-97EC-A9C0-4D9B-B62507F3329B}"/>
          </ac:graphicFrameMkLst>
        </pc:graphicFrameChg>
        <pc:picChg chg="add mod">
          <ac:chgData name="Graf Thomas, INI-NET-VNC-HCS" userId="487bc3e3-9ce7-4cdd-b7b4-8899ea88d289" providerId="ADAL" clId="{656B217F-28B1-477D-84F2-29723FAFC3F3}" dt="2024-11-03T08:08:34.513" v="846"/>
          <ac:picMkLst>
            <pc:docMk/>
            <pc:sldMk cId="528691890" sldId="2145706281"/>
            <ac:picMk id="2" creationId="{7D42C8AB-7D13-74A4-E665-E2D56AC005D5}"/>
          </ac:picMkLst>
        </pc:picChg>
        <pc:picChg chg="del">
          <ac:chgData name="Graf Thomas, INI-NET-VNC-HCS" userId="487bc3e3-9ce7-4cdd-b7b4-8899ea88d289" providerId="ADAL" clId="{656B217F-28B1-477D-84F2-29723FAFC3F3}" dt="2024-11-03T08:08:34.160" v="845" actId="478"/>
          <ac:picMkLst>
            <pc:docMk/>
            <pc:sldMk cId="528691890" sldId="2145706281"/>
            <ac:picMk id="5" creationId="{F0E1EFCC-62CA-904A-8D3A-0FEA6EA7EA0D}"/>
          </ac:picMkLst>
        </pc:picChg>
      </pc:sldChg>
      <pc:sldChg chg="addSp delSp modSp add mod">
        <pc:chgData name="Graf Thomas, INI-NET-VNC-HCS" userId="487bc3e3-9ce7-4cdd-b7b4-8899ea88d289" providerId="ADAL" clId="{656B217F-28B1-477D-84F2-29723FAFC3F3}" dt="2024-11-03T11:47:46.284" v="1253" actId="20577"/>
        <pc:sldMkLst>
          <pc:docMk/>
          <pc:sldMk cId="3521643054" sldId="2145706282"/>
        </pc:sldMkLst>
        <pc:spChg chg="mod">
          <ac:chgData name="Graf Thomas, INI-NET-VNC-HCS" userId="487bc3e3-9ce7-4cdd-b7b4-8899ea88d289" providerId="ADAL" clId="{656B217F-28B1-477D-84F2-29723FAFC3F3}" dt="2024-11-03T11:47:46.284" v="1253" actId="20577"/>
          <ac:spMkLst>
            <pc:docMk/>
            <pc:sldMk cId="3521643054" sldId="2145706282"/>
            <ac:spMk id="3" creationId="{4B51529C-5875-F2C8-3A59-29DCA152E0A8}"/>
          </ac:spMkLst>
        </pc:spChg>
        <pc:spChg chg="mod">
          <ac:chgData name="Graf Thomas, INI-NET-VNC-HCS" userId="487bc3e3-9ce7-4cdd-b7b4-8899ea88d289" providerId="ADAL" clId="{656B217F-28B1-477D-84F2-29723FAFC3F3}" dt="2024-11-02T17:43:12.131" v="668" actId="14100"/>
          <ac:spMkLst>
            <pc:docMk/>
            <pc:sldMk cId="3521643054" sldId="2145706282"/>
            <ac:spMk id="6" creationId="{024DC3B6-499C-4E15-9336-2F15A0DFB843}"/>
          </ac:spMkLst>
        </pc:spChg>
        <pc:spChg chg="mod">
          <ac:chgData name="Graf Thomas, INI-NET-VNC-HCS" userId="487bc3e3-9ce7-4cdd-b7b4-8899ea88d289" providerId="ADAL" clId="{656B217F-28B1-477D-84F2-29723FAFC3F3}" dt="2024-11-02T17:42:17.955" v="657" actId="20577"/>
          <ac:spMkLst>
            <pc:docMk/>
            <pc:sldMk cId="3521643054" sldId="2145706282"/>
            <ac:spMk id="19" creationId="{56D79134-17A9-8BC8-B7D0-97BCFFB9A6B2}"/>
          </ac:spMkLst>
        </pc:spChg>
        <pc:graphicFrameChg chg="mod modGraphic">
          <ac:chgData name="Graf Thomas, INI-NET-VNC-HCS" userId="487bc3e3-9ce7-4cdd-b7b4-8899ea88d289" providerId="ADAL" clId="{656B217F-28B1-477D-84F2-29723FAFC3F3}" dt="2024-11-03T11:24:09.913" v="925" actId="20577"/>
          <ac:graphicFrameMkLst>
            <pc:docMk/>
            <pc:sldMk cId="3521643054" sldId="2145706282"/>
            <ac:graphicFrameMk id="4" creationId="{5DBF70CC-97EC-A9C0-4D9B-B62507F3329B}"/>
          </ac:graphicFrameMkLst>
        </pc:graphicFrameChg>
        <pc:picChg chg="add mod">
          <ac:chgData name="Graf Thomas, INI-NET-VNC-HCS" userId="487bc3e3-9ce7-4cdd-b7b4-8899ea88d289" providerId="ADAL" clId="{656B217F-28B1-477D-84F2-29723FAFC3F3}" dt="2024-11-03T08:08:37.458" v="848"/>
          <ac:picMkLst>
            <pc:docMk/>
            <pc:sldMk cId="3521643054" sldId="2145706282"/>
            <ac:picMk id="2" creationId="{AC438B58-4F11-EC9B-800B-B2BF04C5DDA5}"/>
          </ac:picMkLst>
        </pc:picChg>
        <pc:picChg chg="del">
          <ac:chgData name="Graf Thomas, INI-NET-VNC-HCS" userId="487bc3e3-9ce7-4cdd-b7b4-8899ea88d289" providerId="ADAL" clId="{656B217F-28B1-477D-84F2-29723FAFC3F3}" dt="2024-11-03T08:08:37.054" v="847" actId="478"/>
          <ac:picMkLst>
            <pc:docMk/>
            <pc:sldMk cId="3521643054" sldId="2145706282"/>
            <ac:picMk id="5" creationId="{F0E1EFCC-62CA-904A-8D3A-0FEA6EA7EA0D}"/>
          </ac:picMkLst>
        </pc:picChg>
      </pc:sldChg>
      <pc:sldChg chg="modSp add mod">
        <pc:chgData name="Graf Thomas, INI-NET-VNC-HCS" userId="487bc3e3-9ce7-4cdd-b7b4-8899ea88d289" providerId="ADAL" clId="{656B217F-28B1-477D-84F2-29723FAFC3F3}" dt="2024-11-02T17:54:30.197" v="839" actId="20577"/>
        <pc:sldMkLst>
          <pc:docMk/>
          <pc:sldMk cId="1390985706" sldId="2145706283"/>
        </pc:sldMkLst>
        <pc:spChg chg="mod">
          <ac:chgData name="Graf Thomas, INI-NET-VNC-HCS" userId="487bc3e3-9ce7-4cdd-b7b4-8899ea88d289" providerId="ADAL" clId="{656B217F-28B1-477D-84F2-29723FAFC3F3}" dt="2024-11-02T17:54:30.197" v="839" actId="20577"/>
          <ac:spMkLst>
            <pc:docMk/>
            <pc:sldMk cId="1390985706" sldId="2145706283"/>
            <ac:spMk id="1452" creationId="{00000000-0000-0000-0000-000000000000}"/>
          </ac:spMkLst>
        </pc:spChg>
        <pc:spChg chg="mod">
          <ac:chgData name="Graf Thomas, INI-NET-VNC-HCS" userId="487bc3e3-9ce7-4cdd-b7b4-8899ea88d289" providerId="ADAL" clId="{656B217F-28B1-477D-84F2-29723FAFC3F3}" dt="2024-11-02T17:54:22.911" v="831" actId="14100"/>
          <ac:spMkLst>
            <pc:docMk/>
            <pc:sldMk cId="1390985706" sldId="2145706283"/>
            <ac:spMk id="1453" creationId="{00000000-0000-0000-0000-000000000000}"/>
          </ac:spMkLst>
        </pc:spChg>
        <pc:picChg chg="mod">
          <ac:chgData name="Graf Thomas, INI-NET-VNC-HCS" userId="487bc3e3-9ce7-4cdd-b7b4-8899ea88d289" providerId="ADAL" clId="{656B217F-28B1-477D-84F2-29723FAFC3F3}" dt="2024-11-02T17:54:14.393" v="829" actId="1076"/>
          <ac:picMkLst>
            <pc:docMk/>
            <pc:sldMk cId="1390985706" sldId="2145706283"/>
            <ac:picMk id="3" creationId="{A3CB70B7-32E3-8604-9AD6-F419B2110856}"/>
          </ac:picMkLst>
        </pc:picChg>
      </pc:sldChg>
      <pc:sldChg chg="add">
        <pc:chgData name="Graf Thomas, INI-NET-VNC-HCS" userId="487bc3e3-9ce7-4cdd-b7b4-8899ea88d289" providerId="ADAL" clId="{656B217F-28B1-477D-84F2-29723FAFC3F3}" dt="2024-11-03T13:29:56.035" v="1258"/>
        <pc:sldMkLst>
          <pc:docMk/>
          <pc:sldMk cId="330563008" sldId="2145706284"/>
        </pc:sldMkLst>
      </pc:sldChg>
    </pc:docChg>
  </pc:docChgLst>
</pc:chgInfo>
</file>

<file path=ppt/media/image1.pn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" name="Shape 144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46" name="Shape 144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850B7-243E-B44C-91D9-EC504FD0DDA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7357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29468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685800" y="1597820"/>
            <a:ext cx="7772400" cy="110252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1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799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741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691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685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6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7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8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9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0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98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92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3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4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5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6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97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05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99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0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1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2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3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4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12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06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7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8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09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0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1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19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13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4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5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6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7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8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26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20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1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2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3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4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5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33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27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8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9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0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1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2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40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34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5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6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7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8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9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798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748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742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3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4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5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6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7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55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49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0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1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2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3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4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62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56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7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8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9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0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1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69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63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4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5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6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7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68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76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70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1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2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3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4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5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83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77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8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79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0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1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2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90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84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5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6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7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8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9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97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791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2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3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4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5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6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800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802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803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80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7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925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867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817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811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2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3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4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5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6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24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18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9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0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1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2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3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31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25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6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7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8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9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0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38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32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3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4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5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6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37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45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39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0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1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2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3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4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52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46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7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8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49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0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1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59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53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4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5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6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7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8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66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60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1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2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3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4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5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924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874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868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9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0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1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2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3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81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75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6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7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8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9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0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88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82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3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4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5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6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7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95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89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0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1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2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3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4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02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896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7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8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9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0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1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09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903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4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5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6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7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08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16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910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1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2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3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4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5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23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917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8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19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0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1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2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926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928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92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2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050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992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942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936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7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8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9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0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1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49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43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4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5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6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7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8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56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50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1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2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3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4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5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63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57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8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9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0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1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2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70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64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5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6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7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8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9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77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71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2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3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4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5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6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84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78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79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0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1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2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3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91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85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6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7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8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89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0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049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999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993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4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5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6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7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8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06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00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1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2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3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4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5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13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07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8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9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0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1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2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20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14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5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6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7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8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9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27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21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2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3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4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5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6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34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28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9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0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1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2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3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41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35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6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7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8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9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0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48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042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3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4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5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6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47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051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053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054" name="Title Text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</p:spPr>
        <p:txBody>
          <a:bodyPr lIns="44450" tIns="44450" rIns="44450" bIns="44450" anchor="b"/>
          <a:lstStyle>
            <a:lvl1pPr algn="l" defTabSz="914400">
              <a:lnSpc>
                <a:spcPct val="90000"/>
              </a:lnSpc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055" name="Body Level One…"/>
          <p:cNvSpPr txBox="1">
            <a:spLocks noGrp="1"/>
          </p:cNvSpPr>
          <p:nvPr>
            <p:ph type="body" idx="1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800"/>
              </a:spcBef>
              <a:buSzTx/>
              <a:buFontTx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56" name="Text Placeholder 3"/>
          <p:cNvSpPr>
            <a:spLocks noGrp="1"/>
          </p:cNvSpPr>
          <p:nvPr>
            <p:ph type="body" sz="half" idx="13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</p:spPr>
        <p:txBody>
          <a:bodyPr lIns="44450" tIns="44450" rIns="44450" bIns="44450"/>
          <a:lstStyle/>
          <a:p>
            <a:pPr marL="0" indent="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057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0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178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120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070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064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5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6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7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8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69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77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71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2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3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4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5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6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84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78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9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0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1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2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3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91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85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6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7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8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9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0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98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92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3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4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5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6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7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05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099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0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1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2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3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4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12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106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7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8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9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0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1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19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113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4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5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6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7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8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177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127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121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2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3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4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5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6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34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28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29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0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1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2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3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41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35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6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7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8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39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0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48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42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3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4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5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6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7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55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49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0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1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2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3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4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62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56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7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8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9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0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1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69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63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4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5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6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7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8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76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70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1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2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3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4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5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179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181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182" name="Title Text"/>
          <p:cNvSpPr txBox="1">
            <a:spLocks noGrp="1"/>
          </p:cNvSpPr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</p:spPr>
        <p:txBody>
          <a:bodyPr lIns="44450" tIns="44450" rIns="44450" bIns="44450" anchor="b"/>
          <a:lstStyle>
            <a:lvl1pPr algn="l" defTabSz="914400">
              <a:lnSpc>
                <a:spcPct val="90000"/>
              </a:lnSpc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1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11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</p:spPr>
        <p:txBody>
          <a:bodyPr lIns="44450" tIns="44450" rIns="44450" bIns="44450"/>
          <a:lstStyle>
            <a:lvl1pPr marL="0" indent="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1pPr>
            <a:lvl2pPr marL="0" indent="3429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2pPr>
            <a:lvl3pPr marL="0" indent="6858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3pPr>
            <a:lvl4pPr marL="0" indent="10287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4pPr>
            <a:lvl5pPr marL="0" indent="1371600" defTabSz="914400">
              <a:lnSpc>
                <a:spcPct val="90000"/>
              </a:lnSpc>
              <a:spcBef>
                <a:spcPts val="300"/>
              </a:spcBef>
              <a:buSzTx/>
              <a:buFontTx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8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306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248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198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192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3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4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5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6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97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05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199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0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1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2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3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4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12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06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7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8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09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0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1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19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13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4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5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6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7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8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26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20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1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2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3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4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5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33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27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8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9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0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1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2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40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34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5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6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7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8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9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47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241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2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3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4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5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6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305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255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249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0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1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2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3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4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62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56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7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8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9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0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1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69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63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4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5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6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7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68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76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70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1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2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3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4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5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83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77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8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79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0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1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2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90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84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5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6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7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8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9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97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91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2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3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4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5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6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04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98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9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0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1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2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3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307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309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310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311" name="Body Level One…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5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433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375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325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319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0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1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2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3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4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32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26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7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8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9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0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1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39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33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4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5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6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7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38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46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40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1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2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3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4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5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53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47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8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49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0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1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2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60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54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5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6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7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8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9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67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61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2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3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4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5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6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74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368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9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0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1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2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3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432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382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376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7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8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9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0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1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89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83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4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5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6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7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8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96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90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1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2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3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4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5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03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97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8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9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0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1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2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10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04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5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6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7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8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09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17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11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2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3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4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5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6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24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18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19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0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1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2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3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31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25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6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7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8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9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30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434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436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437" name="Title Text"/>
          <p:cNvSpPr txBox="1">
            <a:spLocks noGrp="1"/>
          </p:cNvSpPr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438" name="Body Level One…"/>
          <p:cNvSpPr txBox="1">
            <a:spLocks noGrp="1"/>
          </p:cNvSpPr>
          <p:nvPr>
            <p:ph type="body" idx="1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4512-1D3B-4B73-B042-476E6184E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168D7F-8149-41A1-BACA-3AE93B5EB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1F274-2081-4043-A760-EBE78731B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4A492-DE76-49D9-B2D6-119D939A6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59CCC-4F98-451F-BD3B-E72AFDCA6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983037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BDF6-FBD2-40AF-9486-BB4A908B2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C614F-9AF2-40AF-A811-367A6AFA5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87B81-7873-4625-90C6-65B7D39F6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62558-7E3E-4F68-94CA-8F448DCC8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3E61FB-1357-46F5-903C-1994E98B2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238427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FD0C7-725B-4BFF-9522-83239C8F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E1048-3DC5-4B9C-899F-DED6314AE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5DBFD-FBBF-4914-87A2-F3A61F56D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571A4-73D2-444B-9013-7EFE083B1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CCFB92-7142-4854-ACC6-4129F01E7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632196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36279-2318-4AD6-A5F8-75FAC2F47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0583D-F808-46BC-A112-FEA6430F47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E9A202-30E0-43D7-8764-65A6F84FDD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791E6B-307F-487A-ACE7-95C6B653C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21F60B-CB79-4100-B5DF-1E9EA55C1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93C06A-1F3A-41DA-8ED0-F1B053432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73739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837BF-12E0-4609-8885-BA3B61207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D6F202-5F12-4652-B24C-DE18E1A33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BF7499-BB9D-474C-80E4-FBDD9AF94F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E8ABCD-03D9-487D-A401-5C46542B96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90E7B8-775C-4651-8505-06EEF69C7C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E55546-7C7E-4AE1-B224-70E058A04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7DA8F-0A89-45FF-A3CC-8973287CF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2A632D-9625-4B76-A006-24C009E1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858261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2A4D9-592C-47DB-A38B-6773D38A3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F8F040-BDDF-4877-8526-169F2DA14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90B3BB-C496-4AF5-8EB6-7559F47A6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FE77DB-3A65-40BB-95CE-131D701F6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545842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86202C-9526-41D5-A80B-2DF289677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3DB588-08C7-4A6C-AB92-AA66E93DA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035E7-88C8-4D96-B785-776340A7B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268465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C2E0B-BAAE-488E-8A9B-5E2F97281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C22BD-ADB1-4F08-B9D6-E993F811F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329BCF-9547-4664-BC89-023CF460CD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B46FE1-476B-4893-8CD9-264AC97F8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35B88A-2D78-46C2-BBA5-A7E4B6C77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FBCD13-0D0A-4531-9C78-280B1923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6377539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82F91-0DE7-463A-B320-CFD88985B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8FAE06-08B0-40A8-8F3E-C20E2667A7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2DC7CF-A958-437D-97CD-D3E81DB923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C2DCF7-E5CF-40ED-9C23-5F54FB7C5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B598A1-F516-4BF3-A1DB-EFB3FD805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DCE8FE-0171-448F-8772-43B1E412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796765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7D866-2D41-48BC-9DC3-7FEE77BA7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477519-4E02-40D8-8B6A-3A512977D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31AF6-5DD6-4C3B-B500-F46F75D54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992F3-29F5-4955-B2D5-391EC52DB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DB107A-54F3-441F-911A-3CD57FDE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665477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349AB2-2AB2-43A7-8656-1622691F7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3361E9-F971-441C-8CE6-36B504422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F5765-AAA1-4EBA-9889-B58751F15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360DF-246C-4E18-B36B-092273368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95E4A-A865-4DAD-8AEC-EE7D584D6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1624203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 bwMode="black">
          <a:xfrm>
            <a:off x="899592" y="1113588"/>
            <a:ext cx="7884000" cy="367200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GB"/>
              <a:t>Click to edit text. Use the buttons “Increase List Level” and “Decrease List Level” for copytext or bullet levels.</a:t>
            </a:r>
          </a:p>
          <a:p>
            <a:pPr lvl="1"/>
            <a:r>
              <a:rPr lang="en-GB"/>
              <a:t>Level 2</a:t>
            </a:r>
          </a:p>
          <a:p>
            <a:pPr lvl="2"/>
            <a:r>
              <a:rPr lang="en-GB"/>
              <a:t>Level 3</a:t>
            </a:r>
          </a:p>
          <a:p>
            <a:pPr lvl="3"/>
            <a:r>
              <a:rPr lang="en-GB"/>
              <a:t>Level 4</a:t>
            </a:r>
          </a:p>
          <a:p>
            <a:pPr lvl="4"/>
            <a:r>
              <a:rPr lang="en-GB"/>
              <a:t>Level 5</a:t>
            </a:r>
          </a:p>
          <a:p>
            <a:pPr lvl="5"/>
            <a:r>
              <a:rPr lang="en-GB"/>
              <a:t>Level 6</a:t>
            </a:r>
          </a:p>
          <a:p>
            <a:pPr lvl="6"/>
            <a:r>
              <a:rPr lang="en-GB"/>
              <a:t>Level 7</a:t>
            </a:r>
          </a:p>
          <a:p>
            <a:pPr lvl="7"/>
            <a:r>
              <a:rPr lang="en-GB"/>
              <a:t>Level 8</a:t>
            </a:r>
          </a:p>
          <a:p>
            <a:pPr lvl="8"/>
            <a:r>
              <a:rPr lang="en-GB"/>
              <a:t>Level 9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 bwMode="black">
          <a:xfrm rot="16200000">
            <a:off x="-1234001" y="2544750"/>
            <a:ext cx="3078959" cy="215927"/>
          </a:xfrm>
        </p:spPr>
        <p:txBody>
          <a:bodyPr/>
          <a:lstStyle/>
          <a:p>
            <a:r>
              <a:rPr lang="en-US"/>
              <a:t>Introduction to Telemetry </a:t>
            </a:r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 bwMode="black"/>
        <p:txBody>
          <a:bodyPr/>
          <a:lstStyle/>
          <a:p>
            <a:fld id="{8FF9B0DE-3FEB-4AA0-B465-B80EF7C1333D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itel 11"/>
          <p:cNvSpPr>
            <a:spLocks noGrp="1"/>
          </p:cNvSpPr>
          <p:nvPr>
            <p:ph type="title" hasCustomPrompt="1"/>
          </p:nvPr>
        </p:nvSpPr>
        <p:spPr bwMode="black">
          <a:xfrm>
            <a:off x="899592" y="249492"/>
            <a:ext cx="7884000" cy="54000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26342527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icture | Nega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8">
            <a:extLst>
              <a:ext uri="{FF2B5EF4-FFF2-40B4-BE49-F238E27FC236}">
                <a16:creationId xmlns:a16="http://schemas.microsoft.com/office/drawing/2014/main" id="{4CAA1A37-9204-4A25-9054-31917E4255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1" y="0"/>
            <a:ext cx="9143999" cy="5143500"/>
          </a:xfrm>
          <a:solidFill>
            <a:srgbClr val="DDE3E7"/>
          </a:solidFill>
        </p:spPr>
        <p:txBody>
          <a:bodyPr lIns="9432000" rIns="504000" bIns="0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900" b="0"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9pPr>
          </a:lstStyle>
          <a:p>
            <a:pPr lvl="0"/>
            <a:r>
              <a:rPr lang="en-GB"/>
              <a:t>To add a picture, please right click the image placeholder and bring it to front. </a:t>
            </a:r>
            <a:br>
              <a:rPr lang="en-GB"/>
            </a:br>
            <a:br>
              <a:rPr lang="en-GB"/>
            </a:br>
            <a:r>
              <a:rPr lang="en-GB"/>
              <a:t>You can now insert a picture by clicking on the placeholder image icon. Then click the Reset button on the Home menu tab to send the picture to background.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DB9E957-3F55-4CEB-ABFA-916F4BB161AA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 bwMode="gray">
          <a:xfrm>
            <a:off x="197514" y="3840391"/>
            <a:ext cx="175500" cy="945605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 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 bwMode="gray">
          <a:xfrm>
            <a:off x="899592" y="250031"/>
            <a:ext cx="6156000" cy="2429252"/>
          </a:xfrm>
        </p:spPr>
        <p:txBody>
          <a:bodyPr tIns="0" bIns="0" anchor="b"/>
          <a:lstStyle>
            <a:lvl1pPr algn="l">
              <a:lnSpc>
                <a:spcPct val="90000"/>
              </a:lnSpc>
              <a:defRPr sz="4950" b="1" i="0" spc="-113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Click to edit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899592" y="2787235"/>
            <a:ext cx="6156000" cy="540000"/>
          </a:xfrm>
        </p:spPr>
        <p:txBody>
          <a:bodyPr/>
          <a:lstStyle>
            <a:lvl1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GB"/>
              <a:t>Click to edit subline</a:t>
            </a:r>
          </a:p>
          <a:p>
            <a:pPr lvl="1"/>
            <a:r>
              <a:rPr lang="en-GB"/>
              <a:t>Level 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82FBF00-184A-445D-86C9-C33582C6762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1700" y="270000"/>
            <a:ext cx="256500" cy="345600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 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6E9A991-EE31-4DB7-89CA-2351FF78238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9592" y="4272939"/>
            <a:ext cx="6156684" cy="513057"/>
          </a:xfrm>
        </p:spPr>
        <p:txBody>
          <a:bodyPr anchor="b"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9pPr>
          </a:lstStyle>
          <a:p>
            <a:r>
              <a:rPr lang="en-GB"/>
              <a:t>C2 Internal</a:t>
            </a:r>
          </a:p>
        </p:txBody>
      </p:sp>
    </p:spTree>
    <p:extLst>
      <p:ext uri="{BB962C8B-B14F-4D97-AF65-F5344CB8AC3E}">
        <p14:creationId xmlns:p14="http://schemas.microsoft.com/office/powerpoint/2010/main" val="13722001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 b="1"/>
            </a:lvl1pPr>
            <a:lvl2pPr marL="0" indent="457200">
              <a:spcBef>
                <a:spcPts val="500"/>
              </a:spcBef>
              <a:buSzTx/>
              <a:buFontTx/>
              <a:buNone/>
              <a:defRPr sz="2400" b="1"/>
            </a:lvl2pPr>
            <a:lvl3pPr marL="0" indent="914400">
              <a:spcBef>
                <a:spcPts val="500"/>
              </a:spcBef>
              <a:buSzTx/>
              <a:buFontTx/>
              <a:buNone/>
              <a:defRPr sz="2400" b="1"/>
            </a:lvl3pPr>
            <a:lvl4pPr marL="0" indent="1371600">
              <a:spcBef>
                <a:spcPts val="500"/>
              </a:spcBef>
              <a:buSzTx/>
              <a:buFontTx/>
              <a:buNone/>
              <a:defRPr sz="2400" b="1"/>
            </a:lvl4pPr>
            <a:lvl5pPr marL="0" indent="1828800">
              <a:spcBef>
                <a:spcPts val="500"/>
              </a:spcBef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163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105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55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49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4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2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6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9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3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7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8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76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0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1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2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3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4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5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83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77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8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79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0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1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2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0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84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5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6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7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8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89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97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1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2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3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4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5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6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04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98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99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0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1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2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3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162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112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106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7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8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09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0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1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19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13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4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5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6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7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18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26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0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1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2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3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4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5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33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27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8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29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0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1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2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0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34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5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6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7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8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39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47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1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2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3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4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5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6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54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48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49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0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1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2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3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61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155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6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7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8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59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60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164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66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167" name="Title Text"/>
          <p:cNvSpPr txBox="1">
            <a:spLocks noGrp="1"/>
          </p:cNvSpPr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16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 lIns="44450" tIns="44450" rIns="44450" bIns="44450"/>
          <a:lstStyle>
            <a:lvl1pPr marL="0" indent="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0" indent="3429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0" indent="6858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0" indent="10287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0" indent="1371600" algn="ctr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290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232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182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176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77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78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79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0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1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89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83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4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5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6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7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88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196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90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1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2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3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4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5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03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197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8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199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0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1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2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10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204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5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6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7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8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09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17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211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2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3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4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5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6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24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218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19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0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1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2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3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31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225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6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7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8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29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0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289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239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233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4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5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6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7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38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46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40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1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2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3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4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5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53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47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8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49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0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1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2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60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54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5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6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7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8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59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67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61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2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3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4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5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6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74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68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69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0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1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2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3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81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75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6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7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8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79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0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288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282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3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4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5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6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287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291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293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294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295" name="Body Level One…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9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417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359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309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303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4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5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6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7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08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16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10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1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2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3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4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5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23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17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8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19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0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1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2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30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24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5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6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7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8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29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37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31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2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3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4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5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6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44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38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39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0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1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2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3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51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45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6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7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8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49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0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58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352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3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4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5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6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57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416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366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360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1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2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3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4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5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73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67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8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69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0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1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2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80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74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5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6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7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8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79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87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81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2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3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4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5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6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394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88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89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0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1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2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3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01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395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6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7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8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399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0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08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402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3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4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5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6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07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15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409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0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1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2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3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14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418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420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421" name="Title Text"/>
          <p:cNvSpPr txBox="1">
            <a:spLocks noGrp="1"/>
          </p:cNvSpPr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</p:spPr>
        <p:txBody>
          <a:bodyPr lIns="44450" tIns="44450" rIns="44450" bIns="44450" anchor="t"/>
          <a:lstStyle>
            <a:lvl1pPr algn="l" defTabSz="914400">
              <a:lnSpc>
                <a:spcPct val="90000"/>
              </a:lnSpc>
              <a:defRPr sz="3000" b="1" cap="all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4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</p:spPr>
        <p:txBody>
          <a:bodyPr lIns="44450" tIns="44450" rIns="44450" bIns="44450" anchor="b"/>
          <a:lstStyle>
            <a:lvl1pPr marL="0" indent="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1pPr>
            <a:lvl2pPr marL="0" indent="3429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2pPr>
            <a:lvl3pPr marL="0" indent="6858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3pPr>
            <a:lvl4pPr marL="0" indent="10287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4pPr>
            <a:lvl5pPr marL="0" indent="1371600" defTabSz="914400">
              <a:lnSpc>
                <a:spcPct val="90000"/>
              </a:lnSpc>
              <a:spcBef>
                <a:spcPts val="500"/>
              </a:spcBef>
              <a:buSzTx/>
              <a:buFontTx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544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486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436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430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1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2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3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4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5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43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37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8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39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0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1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2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50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44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5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6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7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8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49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57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51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2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3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4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5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6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64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58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59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0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1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2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3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71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65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6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7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8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69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0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78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72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3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4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5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6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77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485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479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0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1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2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3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4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543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493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487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8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89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0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1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2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00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494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5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6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7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8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499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07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01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2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3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4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5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6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14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08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09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0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1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2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3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21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15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6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7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8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19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0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28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22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3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4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5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6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27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35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29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0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1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2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3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4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42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536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7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8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39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40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41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545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547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548" name="Title Text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54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</p:spPr>
        <p:txBody>
          <a:bodyPr lIns="44450" tIns="44450" rIns="44450" bIns="44450"/>
          <a:lstStyle>
            <a:lvl1pPr marL="214313" indent="-214313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1pPr>
            <a:lvl2pPr marL="214313" indent="128586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2pPr>
            <a:lvl3pPr marL="214313" indent="471487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3pPr>
            <a:lvl4pPr marL="214313" indent="814387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4pPr>
            <a:lvl5pPr marL="214313" indent="1157287" defTabSz="914400">
              <a:lnSpc>
                <a:spcPct val="90000"/>
              </a:lnSpc>
              <a:buSzTx/>
              <a:buFontTx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3" name="Group 118"/>
          <p:cNvGrpSpPr/>
          <p:nvPr/>
        </p:nvGrpSpPr>
        <p:grpSpPr>
          <a:xfrm>
            <a:off x="70339" y="59532"/>
            <a:ext cx="8954966" cy="4980385"/>
            <a:chOff x="0" y="0"/>
            <a:chExt cx="8954965" cy="4980384"/>
          </a:xfrm>
        </p:grpSpPr>
        <p:grpSp>
          <p:nvGrpSpPr>
            <p:cNvPr id="671" name="Group 116"/>
            <p:cNvGrpSpPr/>
            <p:nvPr/>
          </p:nvGrpSpPr>
          <p:grpSpPr>
            <a:xfrm>
              <a:off x="0" y="-1"/>
              <a:ext cx="8954966" cy="4980386"/>
              <a:chOff x="0" y="0"/>
              <a:chExt cx="8954965" cy="4980384"/>
            </a:xfrm>
          </p:grpSpPr>
          <p:grpSp>
            <p:nvGrpSpPr>
              <p:cNvPr id="613" name="Group 58"/>
              <p:cNvGrpSpPr/>
              <p:nvPr/>
            </p:nvGrpSpPr>
            <p:grpSpPr>
              <a:xfrm>
                <a:off x="0" y="-1"/>
                <a:ext cx="1098535" cy="1215629"/>
                <a:chOff x="0" y="0"/>
                <a:chExt cx="1098534" cy="1215627"/>
              </a:xfrm>
            </p:grpSpPr>
            <p:grpSp>
              <p:nvGrpSpPr>
                <p:cNvPr id="563" name="Group 8"/>
                <p:cNvGrpSpPr/>
                <p:nvPr/>
              </p:nvGrpSpPr>
              <p:grpSpPr>
                <a:xfrm>
                  <a:off x="0" y="0"/>
                  <a:ext cx="1098535" cy="80962"/>
                  <a:chOff x="0" y="0"/>
                  <a:chExt cx="1098534" cy="80961"/>
                </a:xfrm>
              </p:grpSpPr>
              <p:sp>
                <p:nvSpPr>
                  <p:cNvPr id="557" name="Rectangle 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58" name="Rectangle 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59" name="Rectangle 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0" name="Rectangle 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1" name="Rectangle 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2" name="Rectangle 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70" name="Group 15"/>
                <p:cNvGrpSpPr/>
                <p:nvPr/>
              </p:nvGrpSpPr>
              <p:grpSpPr>
                <a:xfrm>
                  <a:off x="0" y="159543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64" name="Rectangle 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5" name="Rectangle 1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6" name="Rectangle 1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7" name="Rectangle 1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8" name="Rectangle 1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69" name="Rectangle 1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77" name="Group 22"/>
                <p:cNvGrpSpPr/>
                <p:nvPr/>
              </p:nvGrpSpPr>
              <p:grpSpPr>
                <a:xfrm>
                  <a:off x="0" y="32265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71" name="Rectangle 1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2" name="Rectangle 1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3" name="Rectangle 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4" name="Rectangle 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5" name="Rectangle 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6" name="Rectangle 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84" name="Group 29"/>
                <p:cNvGrpSpPr/>
                <p:nvPr/>
              </p:nvGrpSpPr>
              <p:grpSpPr>
                <a:xfrm>
                  <a:off x="0" y="48577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78" name="Rectangle 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79" name="Rectangle 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0" name="Rectangle 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1" name="Rectangle 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2" name="Rectangle 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3" name="Rectangle 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91" name="Group 36"/>
                <p:cNvGrpSpPr/>
                <p:nvPr/>
              </p:nvGrpSpPr>
              <p:grpSpPr>
                <a:xfrm>
                  <a:off x="0" y="646509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85" name="Rectangle 3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6" name="Rectangle 3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7" name="Rectangle 3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8" name="Rectangle 3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89" name="Rectangle 3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0" name="Rectangle 3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598" name="Group 43"/>
                <p:cNvGrpSpPr/>
                <p:nvPr/>
              </p:nvGrpSpPr>
              <p:grpSpPr>
                <a:xfrm>
                  <a:off x="0" y="80962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92" name="Rectangle 3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3" name="Rectangle 3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4" name="Rectangle 3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5" name="Rectangle 4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6" name="Rectangle 4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597" name="Rectangle 4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05" name="Group 50"/>
                <p:cNvGrpSpPr/>
                <p:nvPr/>
              </p:nvGrpSpPr>
              <p:grpSpPr>
                <a:xfrm>
                  <a:off x="0" y="971550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599" name="Rectangle 4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0" name="Rectangle 4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1" name="Rectangle 4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2" name="Rectangle 4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3" name="Rectangle 4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4" name="Rectangle 4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12" name="Group 57"/>
                <p:cNvGrpSpPr/>
                <p:nvPr/>
              </p:nvGrpSpPr>
              <p:grpSpPr>
                <a:xfrm>
                  <a:off x="0" y="1134665"/>
                  <a:ext cx="1098535" cy="80963"/>
                  <a:chOff x="0" y="0"/>
                  <a:chExt cx="1098534" cy="80961"/>
                </a:xfrm>
              </p:grpSpPr>
              <p:sp>
                <p:nvSpPr>
                  <p:cNvPr id="606" name="Rectangle 5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7" name="Rectangle 5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8" name="Rectangle 5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09" name="Rectangle 5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0" name="Rectangle 5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1" name="Rectangle 5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  <p:grpSp>
            <p:nvGrpSpPr>
              <p:cNvPr id="670" name="Group 115"/>
              <p:cNvGrpSpPr/>
              <p:nvPr/>
            </p:nvGrpSpPr>
            <p:grpSpPr>
              <a:xfrm>
                <a:off x="7858018" y="3764757"/>
                <a:ext cx="1096948" cy="1215628"/>
                <a:chOff x="0" y="0"/>
                <a:chExt cx="1096947" cy="1215627"/>
              </a:xfrm>
            </p:grpSpPr>
            <p:grpSp>
              <p:nvGrpSpPr>
                <p:cNvPr id="620" name="Group 65"/>
                <p:cNvGrpSpPr/>
                <p:nvPr/>
              </p:nvGrpSpPr>
              <p:grpSpPr>
                <a:xfrm>
                  <a:off x="-1" y="0"/>
                  <a:ext cx="1096949" cy="80962"/>
                  <a:chOff x="0" y="0"/>
                  <a:chExt cx="1096947" cy="80961"/>
                </a:xfrm>
              </p:grpSpPr>
              <p:sp>
                <p:nvSpPr>
                  <p:cNvPr id="614" name="Rectangle 5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5" name="Rectangle 6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6" name="Rectangle 6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7" name="Rectangle 6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8" name="Rectangle 6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19" name="Rectangle 6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27" name="Group 72"/>
                <p:cNvGrpSpPr/>
                <p:nvPr/>
              </p:nvGrpSpPr>
              <p:grpSpPr>
                <a:xfrm>
                  <a:off x="-1" y="159543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21" name="Rectangle 6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2" name="Rectangle 6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3" name="Rectangle 6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4" name="Rectangle 6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5" name="Rectangle 7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6" name="Rectangle 7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34" name="Group 79"/>
                <p:cNvGrpSpPr/>
                <p:nvPr/>
              </p:nvGrpSpPr>
              <p:grpSpPr>
                <a:xfrm>
                  <a:off x="-1" y="32265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28" name="Rectangle 7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29" name="Rectangle 7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0" name="Rectangle 7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1" name="Rectangle 7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2" name="Rectangle 7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3" name="Rectangle 7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41" name="Group 86"/>
                <p:cNvGrpSpPr/>
                <p:nvPr/>
              </p:nvGrpSpPr>
              <p:grpSpPr>
                <a:xfrm>
                  <a:off x="-1" y="48577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35" name="Rectangle 8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6" name="Rectangle 8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7" name="Rectangle 8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8" name="Rectangle 8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39" name="Rectangle 8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0" name="Rectangle 8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48" name="Group 93"/>
                <p:cNvGrpSpPr/>
                <p:nvPr/>
              </p:nvGrpSpPr>
              <p:grpSpPr>
                <a:xfrm>
                  <a:off x="-1" y="646509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42" name="Rectangle 8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3" name="Rectangle 8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4" name="Rectangle 8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5" name="Rectangle 9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6" name="Rectangle 9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47" name="Rectangle 9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55" name="Group 100"/>
                <p:cNvGrpSpPr/>
                <p:nvPr/>
              </p:nvGrpSpPr>
              <p:grpSpPr>
                <a:xfrm>
                  <a:off x="-1" y="80962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49" name="Rectangle 9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0" name="Rectangle 9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1" name="Rectangle 9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2" name="Rectangle 9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3" name="Rectangle 9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4" name="Rectangle 9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62" name="Group 107"/>
                <p:cNvGrpSpPr/>
                <p:nvPr/>
              </p:nvGrpSpPr>
              <p:grpSpPr>
                <a:xfrm>
                  <a:off x="-1" y="971550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56" name="Rectangle 10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7" name="Rectangle 10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8" name="Rectangle 10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59" name="Rectangle 10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0" name="Rectangle 10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1" name="Rectangle 10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  <p:grpSp>
              <p:nvGrpSpPr>
                <p:cNvPr id="669" name="Group 114"/>
                <p:cNvGrpSpPr/>
                <p:nvPr/>
              </p:nvGrpSpPr>
              <p:grpSpPr>
                <a:xfrm>
                  <a:off x="-1" y="1134665"/>
                  <a:ext cx="1096949" cy="80963"/>
                  <a:chOff x="0" y="0"/>
                  <a:chExt cx="1096947" cy="80961"/>
                </a:xfrm>
              </p:grpSpPr>
              <p:sp>
                <p:nvSpPr>
                  <p:cNvPr id="663" name="Rectangle 10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4" name="Rectangle 10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5" name="Rectangle 11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6" name="Rectangle 11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7" name="Rectangle 11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  <p:sp>
                <p:nvSpPr>
                  <p:cNvPr id="668" name="Rectangle 11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 w="12700" cap="flat">
                    <a:noFill/>
                    <a:miter lim="400000"/>
                  </a:ln>
                  <a:effectLst>
                    <a:outerShdw blurRad="63500" dist="53882" dir="2700000" rotWithShape="0">
                      <a:srgbClr val="000000">
                        <a:alpha val="74997"/>
                      </a:srgbClr>
                    </a:outerShdw>
                  </a:effectLst>
                </p:spPr>
                <p:txBody>
                  <a:bodyPr wrap="square" lIns="45719" tIns="45719" rIns="45719" bIns="45719" numCol="1" anchor="ctr">
                    <a:noAutofit/>
                  </a:bodyPr>
                  <a:lstStyle/>
                  <a:p>
                    <a:pPr defTabSz="685800">
                      <a:defRPr sz="1600" b="1">
                        <a:latin typeface="Arial"/>
                        <a:ea typeface="Arial"/>
                        <a:cs typeface="Arial"/>
                        <a:sym typeface="Arial"/>
                      </a:defRPr>
                    </a:pPr>
                    <a:endParaRPr/>
                  </a:p>
                </p:txBody>
              </p:sp>
            </p:grpSp>
          </p:grpSp>
        </p:grpSp>
        <p:sp>
          <p:nvSpPr>
            <p:cNvPr id="672" name="Rectangle 11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>
              <a:solidFill>
                <a:srgbClr val="000000"/>
              </a:solidFill>
              <a:prstDash val="solid"/>
              <a:miter lim="800000"/>
            </a:ln>
            <a:effectLst>
              <a:outerShdw blurRad="63500" dist="71842" dir="2700000" rotWithShape="0">
                <a:srgbClr val="232323">
                  <a:alpha val="74997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85800">
                <a:defRPr sz="1600" b="1"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674" name="Picture 121" descr="Picture 1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89" y="4245769"/>
            <a:ext cx="977411" cy="440532"/>
          </a:xfrm>
          <a:prstGeom prst="rect">
            <a:avLst/>
          </a:prstGeom>
          <a:ln w="12700">
            <a:miter lim="400000"/>
          </a:ln>
        </p:spPr>
      </p:pic>
      <p:sp>
        <p:nvSpPr>
          <p:cNvPr id="67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44450" tIns="44450" rIns="44450" bIns="44450"/>
          <a:lstStyle>
            <a:lvl1pPr defTabSz="914400">
              <a:lnSpc>
                <a:spcPct val="90000"/>
              </a:lnSpc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r>
              <a:t>Title Text</a:t>
            </a:r>
          </a:p>
        </p:txBody>
      </p:sp>
      <p:sp>
        <p:nvSpPr>
          <p:cNvPr id="676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</p:spPr>
        <p:txBody>
          <a:bodyPr lIns="44450" tIns="44450" rIns="44450" bIns="44450" anchor="b"/>
          <a:lstStyle>
            <a:lvl1pPr marL="0" indent="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0" indent="3429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0" indent="6858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0" indent="10287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0" indent="137160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7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</p:spPr>
        <p:txBody>
          <a:bodyPr lIns="44450" tIns="44450" rIns="44450" bIns="44450" anchor="b"/>
          <a:lstStyle/>
          <a:p>
            <a:pPr marL="0" indent="0" defTabSz="914400">
              <a:lnSpc>
                <a:spcPct val="90000"/>
              </a:lnSpc>
              <a:spcBef>
                <a:spcPts val="600"/>
              </a:spcBef>
              <a:buSzTx/>
              <a:buFontTx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IETF Hackathon - &lt;Project name&gt;"/>
          <p:cNvSpPr txBox="1"/>
          <p:nvPr/>
        </p:nvSpPr>
        <p:spPr>
          <a:xfrm>
            <a:off x="3045582" y="4731544"/>
            <a:ext cx="2763675" cy="29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solidFill>
                  <a:srgbClr val="535353"/>
                </a:solidFill>
              </a:defRPr>
            </a:lvl1pPr>
          </a:lstStyle>
          <a:p>
            <a:r>
              <a:t>IETF Hackathon - &lt;Project name&gt;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CDFDE9-18F4-48C4-A401-3E984B392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7C9F2-47EC-46EF-9DAA-721B9E5EF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B2DCEB-FFB0-4E16-B62A-C5FBA3476A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9B238C-2335-4007-98C9-471C02CC43B6}" type="datetimeFigureOut">
              <a:rPr lang="de-CH" smtClean="0"/>
              <a:t>03.11.2024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C72CA-B967-43BF-81A8-8AE258386D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67793-ADCE-4178-B0C6-9992EC74B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18533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macct/pmacct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network-analytics/ietf-network-analytics-document-status/tree/main/121/Hackathon" TargetMode="External"/><Relationship Id="rId4" Type="http://schemas.openxmlformats.org/officeDocument/2006/relationships/hyperlink" Target="https://github.com/NetGauze/NetGauze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work-analytics/ietf-network-analytics-document-status/tree/main/120/Hackathon" TargetMode="External"/><Relationship Id="rId2" Type="http://schemas.openxmlformats.org/officeDocument/2006/relationships/hyperlink" Target="https://github.com/network-analytics/ietf-network-analytics-document-status/tree/main/121/Hackatho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tracker.ietf.org/doc/html/draft-tgraf-netconf-yang-push-observation-time" TargetMode="External"/><Relationship Id="rId3" Type="http://schemas.openxmlformats.org/officeDocument/2006/relationships/hyperlink" Target="https://datatracker.ietf.org/doc/html/rfc8641" TargetMode="External"/><Relationship Id="rId7" Type="http://schemas.openxmlformats.org/officeDocument/2006/relationships/hyperlink" Target="https://datatracker.ietf.org/doc/html/draft-ietf-netconf-yang-notifications-versioning" TargetMode="External"/><Relationship Id="rId2" Type="http://schemas.openxmlformats.org/officeDocument/2006/relationships/hyperlink" Target="https://datatracker.ietf.org/doc/html/rfc8639" TargetMode="External"/><Relationship Id="rId1" Type="http://schemas.openxmlformats.org/officeDocument/2006/relationships/slideLayout" Target="../slideLayouts/slideLayout17.xml"/><Relationship Id="rId6" Type="http://schemas.openxmlformats.org/officeDocument/2006/relationships/hyperlink" Target="https://datatracker.ietf.org/doc/html/draft-tgraf-netconf-notif-sequencing" TargetMode="External"/><Relationship Id="rId5" Type="http://schemas.openxmlformats.org/officeDocument/2006/relationships/hyperlink" Target="https://datatracker.ietf.org/doc/html/draft-ietf-netconf-distributed-notif" TargetMode="External"/><Relationship Id="rId10" Type="http://schemas.openxmlformats.org/officeDocument/2006/relationships/hyperlink" Target="https://datatracker.ietf.org/doc/html/draft-ietf-netconf-yang-library-augmentation" TargetMode="External"/><Relationship Id="rId4" Type="http://schemas.openxmlformats.org/officeDocument/2006/relationships/hyperlink" Target="https://datatracker.ietf.org/doc/html/draft-ietf-netconf-udp-notif" TargetMode="External"/><Relationship Id="rId9" Type="http://schemas.openxmlformats.org/officeDocument/2006/relationships/hyperlink" Target="https://datatracker.ietf.org/doc/html/rfc8525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8459" y="465835"/>
            <a:ext cx="4501643" cy="1804033"/>
          </a:xfrm>
        </p:spPr>
        <p:txBody>
          <a:bodyPr>
            <a:normAutofit fontScale="90000"/>
          </a:bodyPr>
          <a:lstStyle/>
          <a:p>
            <a:r>
              <a:rPr lang="en-US" sz="2800" b="1" i="0" dirty="0">
                <a:solidFill>
                  <a:srgbClr val="424242"/>
                </a:solidFill>
                <a:effectLst/>
              </a:rPr>
              <a:t>Validate </a:t>
            </a:r>
            <a:br>
              <a:rPr lang="en-US" sz="2800" b="1" i="0" dirty="0">
                <a:solidFill>
                  <a:srgbClr val="424242"/>
                </a:solidFill>
                <a:effectLst/>
              </a:rPr>
            </a:br>
            <a:r>
              <a:rPr lang="en-US" sz="2800" b="1" i="0" dirty="0">
                <a:solidFill>
                  <a:srgbClr val="424242"/>
                </a:solidFill>
                <a:effectLst/>
              </a:rPr>
              <a:t>Configured Subscription YANG-Push Publisher Implementations</a:t>
            </a:r>
            <a:br>
              <a:rPr lang="en-US" dirty="0"/>
            </a:br>
            <a:r>
              <a:rPr lang="en-US" sz="2800" dirty="0"/>
              <a:t>NETCONF &amp; NMOP WG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0622" y="3110958"/>
            <a:ext cx="3741363" cy="1663630"/>
          </a:xfrm>
        </p:spPr>
        <p:txBody>
          <a:bodyPr>
            <a:normAutofit/>
          </a:bodyPr>
          <a:lstStyle/>
          <a:p>
            <a:r>
              <a:rPr lang="en-US" sz="2500" dirty="0"/>
              <a:t>IETF 121</a:t>
            </a:r>
          </a:p>
          <a:p>
            <a:r>
              <a:rPr lang="en-US" sz="2500" dirty="0"/>
              <a:t>November 2-3rd, 2024 </a:t>
            </a:r>
          </a:p>
          <a:p>
            <a:r>
              <a:rPr lang="en-US" sz="2500" dirty="0"/>
              <a:t>Hackathon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18B147-30AE-7939-FD5F-811700CFDF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635" y="2491914"/>
            <a:ext cx="3536184" cy="2108170"/>
          </a:xfrm>
          <a:prstGeom prst="rect">
            <a:avLst/>
          </a:prstGeom>
        </p:spPr>
      </p:pic>
      <p:pic>
        <p:nvPicPr>
          <p:cNvPr id="6" name="Picture 5" descr="A person on a scooter next to a body of water&#10;&#10;Description automatically generated">
            <a:extLst>
              <a:ext uri="{FF2B5EF4-FFF2-40B4-BE49-F238E27FC236}">
                <a16:creationId xmlns:a16="http://schemas.microsoft.com/office/drawing/2014/main" id="{374E82DD-152B-8EA3-B6ED-F159ACD492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429" y="595126"/>
            <a:ext cx="2964936" cy="197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945169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CH" sz="3800" dirty="0"/>
              <a:t>6WIND VSR – </a:t>
            </a:r>
            <a:r>
              <a:rPr lang="de-CH" sz="3800" dirty="0" err="1"/>
              <a:t>Subscription</a:t>
            </a:r>
            <a:r>
              <a:rPr lang="de-CH" sz="3800" dirty="0"/>
              <a:t> </a:t>
            </a:r>
            <a:r>
              <a:rPr lang="de-CH" sz="3800" dirty="0" err="1"/>
              <a:t>Notifications</a:t>
            </a:r>
            <a:endParaRPr sz="3800" dirty="0"/>
          </a:p>
        </p:txBody>
      </p:sp>
      <p:sp>
        <p:nvSpPr>
          <p:cNvPr id="1454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10</a:t>
            </a:fld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2EC9A0-3414-EDCD-0C3B-7FCA402B2EA5}"/>
              </a:ext>
            </a:extLst>
          </p:cNvPr>
          <p:cNvSpPr txBox="1"/>
          <p:nvPr/>
        </p:nvSpPr>
        <p:spPr>
          <a:xfrm>
            <a:off x="608715" y="1165724"/>
            <a:ext cx="3695444" cy="340093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Subscription-</a:t>
            </a:r>
            <a:r>
              <a:rPr lang="en-US" sz="1200" dirty="0">
                <a:ea typeface="Calibri" panose="020F0502020204030204" pitchFamily="34" charset="0"/>
                <a:cs typeface="Courier New" panose="02070309020205020404" pitchFamily="49" charset="0"/>
              </a:rPr>
              <a:t>S</a:t>
            </a: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tarted Notification</a:t>
            </a:r>
            <a:r>
              <a:rPr lang="de-CH" sz="1200" dirty="0">
                <a:cs typeface="Courier New" panose="02070309020205020404" pitchFamily="49" charset="0"/>
              </a:rPr>
              <a:t> 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ietf-notifications:notification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eventTime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"2024-11-02T16:20:16.989632098+00:00",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ietf-notification-sequencing:sysName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"daisy-ietf-ipf-zbl1843-r-daisy-58",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ietf-notification-sequencing:sequenceNumber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11008,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ietf-subscribed-notifications:</a:t>
            </a:r>
            <a:r>
              <a:rPr lang="de-CH" sz="700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subscription-started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12345678,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ietf-yang-push:datastore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ietf-datastores:operational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ietf-yang-push:datastore-xpath-filter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"/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vrf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/l3vrf/interface/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loopback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enabled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transport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ietf-udp-notif-transport:udp-notif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encoding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encode-json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purpose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"send 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notifications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ietf-distributed-notif:message-publisher-ids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[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0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],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ietf-yang-push:on-change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sync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-on-start": 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endParaRPr lang="de-CH" sz="7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},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ietf-yang-push-revision:module-version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[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-name":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vrouter-loopback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"2024-04-22"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]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69566A-34E2-73EF-089B-F0C33873C30A}"/>
              </a:ext>
            </a:extLst>
          </p:cNvPr>
          <p:cNvSpPr txBox="1"/>
          <p:nvPr/>
        </p:nvSpPr>
        <p:spPr>
          <a:xfrm>
            <a:off x="4475993" y="1208943"/>
            <a:ext cx="3837093" cy="15696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Subscription-</a:t>
            </a:r>
            <a:r>
              <a:rPr lang="en-US" sz="1200" dirty="0">
                <a:ea typeface="Calibri" panose="020F0502020204030204" pitchFamily="34" charset="0"/>
                <a:cs typeface="Courier New" panose="02070309020205020404" pitchFamily="49" charset="0"/>
              </a:rPr>
              <a:t>Terminated</a:t>
            </a: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 Notification</a:t>
            </a:r>
            <a:r>
              <a:rPr lang="de-CH" sz="1200" dirty="0">
                <a:cs typeface="Courier New" panose="02070309020205020404" pitchFamily="49" charset="0"/>
              </a:rPr>
              <a:t>  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ietf-notifications:notification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eventTime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"2024-11-02T16:25:19.639303753+00:00",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ietf-notification-sequencing:sysName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"daisy-ietf-ipf-zbl1843-r-daisy-58",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ietf-notification-sequencing:sequenceNumber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11014,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ietf-subscribed-notifications:</a:t>
            </a:r>
            <a:r>
              <a:rPr lang="de-CH" sz="700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subscription-terminated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12345678,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reason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-such-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subscription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}}</a:t>
            </a:r>
          </a:p>
        </p:txBody>
      </p:sp>
    </p:spTree>
    <p:extLst>
      <p:ext uri="{BB962C8B-B14F-4D97-AF65-F5344CB8AC3E}">
        <p14:creationId xmlns:p14="http://schemas.microsoft.com/office/powerpoint/2010/main" val="71261795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CH" sz="3800" dirty="0"/>
              <a:t>6WIND VSR – Push </a:t>
            </a:r>
            <a:r>
              <a:rPr lang="de-CH" sz="3800" dirty="0" err="1"/>
              <a:t>Notifications</a:t>
            </a:r>
            <a:endParaRPr sz="3800" dirty="0"/>
          </a:p>
        </p:txBody>
      </p:sp>
      <p:sp>
        <p:nvSpPr>
          <p:cNvPr id="1454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11</a:t>
            </a:fld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14DF3-42F8-B66D-D12E-D5FA33EA9FF1}"/>
              </a:ext>
            </a:extLst>
          </p:cNvPr>
          <p:cNvSpPr txBox="1"/>
          <p:nvPr/>
        </p:nvSpPr>
        <p:spPr>
          <a:xfrm>
            <a:off x="287867" y="1138970"/>
            <a:ext cx="3776133" cy="35161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Push-Update Notification</a:t>
            </a:r>
            <a:endParaRPr lang="en-US" sz="6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ietf-notifications:notification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eventTime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"2024-11-02T16:25:20.795276882+00:00",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ietf-notification-sequencing:sysName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"daisy-ietf-ipf-zbl1843-r-daisy-58",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ietf-notification-sequencing:sequenceNumber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11016,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ietf-yang-push: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push-update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"id": 9,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"datastore-contents":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vrouter:state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vrf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[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"name": "main",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vrouter-interface:interface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"physical": [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"name": "ens192",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"counters":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"in-octets": "68993004950",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"in-unicast-pkts": "389889038",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"in-discards": "69240",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"in-errors": "0",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"out-octets": "65180577234",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"out-unicast-pkts": "330829342",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"out-discards": "0",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"out-errors": "0"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}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}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16E1A9-B1E3-7D98-ECF8-7398FA14B8D7}"/>
              </a:ext>
            </a:extLst>
          </p:cNvPr>
          <p:cNvSpPr txBox="1"/>
          <p:nvPr/>
        </p:nvSpPr>
        <p:spPr>
          <a:xfrm>
            <a:off x="4064000" y="1112927"/>
            <a:ext cx="4876800" cy="29397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Push-Change-Update Notification</a:t>
            </a:r>
            <a:endParaRPr lang="en-US" sz="6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ietf-notifications:notification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eventTime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"2024-11-02T16:21:17.889933885+00:00",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ietf-notification-sequencing:sysName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"daisy-ietf-ipf-zbl1843-r-daisy-58",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ietf-notification-sequencing:sequenceNumber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11010,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ietf-yang-push: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push-change-update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"id": 8,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"datastore-changes":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"yang-patch":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"patch-id": "patch-1",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"edit": [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"edit-id": "edit-1",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"operation": "replace",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"target": "/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vrouter:state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/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vrf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[name='main']/l3vrf[name='A9']/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vrouter-interface:interface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/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vrouter-loopback:loopback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[name='Loopback-A9']/enabled",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"value":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vrouter-loopback:enabled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"false"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}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}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]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}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}</a:t>
            </a:r>
          </a:p>
        </p:txBody>
      </p:sp>
    </p:spTree>
    <p:extLst>
      <p:ext uri="{BB962C8B-B14F-4D97-AF65-F5344CB8AC3E}">
        <p14:creationId xmlns:p14="http://schemas.microsoft.com/office/powerpoint/2010/main" val="33056300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12</a:t>
            </a:fld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36FA2D-FBCE-CB2A-D01D-2EA7296B8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33" y="1059636"/>
            <a:ext cx="4206679" cy="397917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611114E9-AA6B-A9C7-FB6B-BBB82D498C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CH" sz="3800" dirty="0" err="1"/>
              <a:t>Udp-notif</a:t>
            </a:r>
            <a:r>
              <a:rPr lang="de-CH" sz="3800" dirty="0"/>
              <a:t> - Segmentation</a:t>
            </a:r>
            <a:endParaRPr sz="380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89D0D5A-5BFA-1645-4C39-3537B2C44F8C}"/>
              </a:ext>
            </a:extLst>
          </p:cNvPr>
          <p:cNvSpPr/>
          <p:nvPr/>
        </p:nvSpPr>
        <p:spPr>
          <a:xfrm>
            <a:off x="121920" y="3226613"/>
            <a:ext cx="1666240" cy="857251"/>
          </a:xfrm>
          <a:prstGeom prst="ellipse">
            <a:avLst/>
          </a:prstGeom>
          <a:solidFill>
            <a:srgbClr val="FF0000">
              <a:alpha val="1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5DF38FF-788C-4853-D612-B7961B5C805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684771" y="1167729"/>
            <a:ext cx="4206680" cy="1924334"/>
          </a:xfrm>
          <a:prstGeom prst="rect">
            <a:avLst/>
          </a:prstGeom>
        </p:spPr>
        <p:txBody>
          <a:bodyPr>
            <a:noAutofit/>
          </a:bodyPr>
          <a:lstStyle/>
          <a:p>
            <a:pPr marL="16329" indent="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None/>
              <a:defRPr sz="2400"/>
            </a:pPr>
            <a:r>
              <a:rPr lang="en-US" sz="1400" b="1" dirty="0">
                <a:latin typeface="Calibri (Body)"/>
              </a:rPr>
              <a:t>YANG-Push Publisher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Huawei VRP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6WIND VSR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Cisco IOS XR</a:t>
            </a:r>
          </a:p>
          <a:p>
            <a:pPr marL="16329" indent="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None/>
              <a:defRPr sz="2400"/>
            </a:pPr>
            <a:r>
              <a:rPr lang="en-US" sz="1400" b="1" dirty="0">
                <a:latin typeface="Calibri (Body)"/>
              </a:rPr>
              <a:t>YANG-Push Receiver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 err="1">
                <a:latin typeface="Calibri (Body)"/>
              </a:rPr>
              <a:t>Pmacct</a:t>
            </a:r>
            <a:br>
              <a:rPr lang="en-US" sz="1200" dirty="0">
                <a:latin typeface="Calibri (Body)"/>
              </a:rPr>
            </a:br>
            <a:r>
              <a:rPr lang="en-US" sz="1200" dirty="0">
                <a:latin typeface="Calibri (Body)"/>
                <a:hlinkClick r:id="rId3"/>
              </a:rPr>
              <a:t>https://github.com/pmacct/pmacct</a:t>
            </a:r>
            <a:br>
              <a:rPr lang="en-US" sz="1200" dirty="0">
                <a:latin typeface="Calibri (Body)"/>
              </a:rPr>
            </a:br>
            <a:endParaRPr lang="en-US" sz="1200" dirty="0">
              <a:latin typeface="Calibri (Body)"/>
            </a:endParaRP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 err="1">
                <a:latin typeface="Calibri (Body)"/>
              </a:rPr>
              <a:t>Netgauze</a:t>
            </a:r>
            <a:br>
              <a:rPr lang="en-US" sz="1200" dirty="0">
                <a:latin typeface="Calibri (Body)"/>
              </a:rPr>
            </a:br>
            <a:r>
              <a:rPr lang="en-US" sz="1200" dirty="0">
                <a:latin typeface="Calibri (Body)"/>
                <a:hlinkClick r:id="rId4"/>
              </a:rPr>
              <a:t>https://github.com/NetGauze/NetGauze</a:t>
            </a:r>
            <a:endParaRPr lang="en-US" sz="1200" dirty="0">
              <a:latin typeface="Calibri (Body)"/>
            </a:endParaRPr>
          </a:p>
          <a:p>
            <a:pPr marL="16329" indent="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None/>
              <a:defRPr sz="2400"/>
            </a:pPr>
            <a:r>
              <a:rPr lang="en-US" sz="1400" b="1" dirty="0">
                <a:latin typeface="Calibri (Body)"/>
              </a:rPr>
              <a:t>Tools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Wireshark dissector</a:t>
            </a:r>
            <a:br>
              <a:rPr lang="en-US" sz="1200" dirty="0">
                <a:latin typeface="Calibri (Body)"/>
              </a:rPr>
            </a:br>
            <a:r>
              <a:rPr lang="en-US" sz="1200" dirty="0">
                <a:latin typeface="Calibri (Body)"/>
                <a:hlinkClick r:id="rId5"/>
              </a:rPr>
              <a:t>https://github.com/network-analytics/ietf-network-analytics-document-status/tree/main/121/Hackathon</a:t>
            </a:r>
            <a:endParaRPr lang="en-US" sz="1200" dirty="0">
              <a:latin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343932715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024DC3B6-499C-4E15-9336-2F15A0DFB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133" y="4771228"/>
            <a:ext cx="399475" cy="273844"/>
          </a:xfrm>
        </p:spPr>
        <p:txBody>
          <a:bodyPr/>
          <a:lstStyle/>
          <a:p>
            <a:pPr defTabSz="685800" hangingPunct="1"/>
            <a:fld id="{FC4AC485-25DE-431E-B345-9C0A15BB7F8A}" type="slidenum">
              <a:rPr lang="de-CH" sz="1050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 hangingPunct="1"/>
              <a:t>13</a:t>
            </a:fld>
            <a:endParaRPr lang="de-CH" sz="1050" kern="1200" dirty="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56D79134-17A9-8BC8-B7D0-97BCFFB9A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>
            <a:normAutofit/>
          </a:bodyPr>
          <a:lstStyle/>
          <a:p>
            <a:r>
              <a:rPr lang="en-US" sz="2400" b="1" dirty="0"/>
              <a:t>YANG-Push Implementation Status</a:t>
            </a:r>
            <a:br>
              <a:rPr lang="en-US" sz="3000" dirty="0"/>
            </a:br>
            <a:r>
              <a:rPr lang="en-US" sz="2100" dirty="0">
                <a:solidFill>
                  <a:schemeClr val="bg2">
                    <a:lumMod val="75000"/>
                  </a:schemeClr>
                </a:solidFill>
              </a:rPr>
              <a:t>IETF 121 – MVP 1</a:t>
            </a:r>
            <a:endParaRPr lang="en-US" sz="2025" dirty="0">
              <a:solidFill>
                <a:schemeClr val="bg2">
                  <a:lumMod val="75000"/>
                </a:schemeClr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BF70CC-97EC-A9C0-4D9B-B62507F332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9886354"/>
              </p:ext>
            </p:extLst>
          </p:nvPr>
        </p:nvGraphicFramePr>
        <p:xfrm>
          <a:off x="706796" y="1351992"/>
          <a:ext cx="6642273" cy="3262518"/>
        </p:xfrm>
        <a:graphic>
          <a:graphicData uri="http://schemas.openxmlformats.org/drawingml/2006/table">
            <a:tbl>
              <a:tblPr/>
              <a:tblGrid>
                <a:gridCol w="3816064">
                  <a:extLst>
                    <a:ext uri="{9D8B030D-6E8A-4147-A177-3AD203B41FA5}">
                      <a16:colId xmlns:a16="http://schemas.microsoft.com/office/drawing/2014/main" val="3836300285"/>
                    </a:ext>
                  </a:extLst>
                </a:gridCol>
                <a:gridCol w="764578">
                  <a:extLst>
                    <a:ext uri="{9D8B030D-6E8A-4147-A177-3AD203B41FA5}">
                      <a16:colId xmlns:a16="http://schemas.microsoft.com/office/drawing/2014/main" val="1271783730"/>
                    </a:ext>
                  </a:extLst>
                </a:gridCol>
                <a:gridCol w="655353">
                  <a:extLst>
                    <a:ext uri="{9D8B030D-6E8A-4147-A177-3AD203B41FA5}">
                      <a16:colId xmlns:a16="http://schemas.microsoft.com/office/drawing/2014/main" val="4030142434"/>
                    </a:ext>
                  </a:extLst>
                </a:gridCol>
                <a:gridCol w="703139">
                  <a:extLst>
                    <a:ext uri="{9D8B030D-6E8A-4147-A177-3AD203B41FA5}">
                      <a16:colId xmlns:a16="http://schemas.microsoft.com/office/drawing/2014/main" val="1200071660"/>
                    </a:ext>
                  </a:extLst>
                </a:gridCol>
                <a:gridCol w="703139">
                  <a:extLst>
                    <a:ext uri="{9D8B030D-6E8A-4147-A177-3AD203B41FA5}">
                      <a16:colId xmlns:a16="http://schemas.microsoft.com/office/drawing/2014/main" val="596112377"/>
                    </a:ext>
                  </a:extLst>
                </a:gridCol>
              </a:tblGrid>
              <a:tr h="4852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l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6WIND</a:t>
                      </a:r>
                      <a:br>
                        <a:rPr lang="de-CH" sz="1400" b="1" u="none" strike="noStrike" dirty="0">
                          <a:effectLst/>
                          <a:latin typeface="+mn-lt"/>
                        </a:rPr>
                      </a:br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VSR</a:t>
                      </a:r>
                      <a:endParaRPr lang="de-CH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Huawei VRP</a:t>
                      </a:r>
                      <a:endParaRPr lang="de-CH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Cisco</a:t>
                      </a:r>
                      <a:br>
                        <a:rPr lang="de-CH" sz="1400" b="1" u="none" strike="noStrike" dirty="0">
                          <a:effectLst/>
                          <a:latin typeface="+mn-lt"/>
                        </a:rPr>
                      </a:br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IOS XR</a:t>
                      </a:r>
                      <a:endParaRPr lang="de-CH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Open-Source</a:t>
                      </a: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1006520"/>
                  </a:ext>
                </a:extLst>
              </a:tr>
              <a:tr h="252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91440" algn="l" fontAlgn="b"/>
                      <a:r>
                        <a:rPr lang="de-CH" sz="1400" u="none" strike="noStrike" dirty="0">
                          <a:effectLst/>
                          <a:latin typeface="Calibri (Body)"/>
                        </a:rPr>
                        <a:t>RFC 8639 YANG-Push </a:t>
                      </a:r>
                      <a:r>
                        <a:rPr lang="de-CH" sz="1400" u="none" strike="noStrike" dirty="0" err="1">
                          <a:effectLst/>
                          <a:latin typeface="Calibri (Body)"/>
                        </a:rPr>
                        <a:t>Subscription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P</a:t>
                      </a: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 (Body)"/>
                        </a:rPr>
                        <a:t>P</a:t>
                      </a: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CH" sz="1400" b="0" i="0" u="none" strike="noStrike" dirty="0">
                        <a:solidFill>
                          <a:srgbClr val="FF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4263626"/>
                  </a:ext>
                </a:extLst>
              </a:tr>
              <a:tr h="252478">
                <a:tc>
                  <a:txBody>
                    <a:bodyPr/>
                    <a:lstStyle/>
                    <a:p>
                      <a:pPr marL="91440" algn="l" fontAlgn="b"/>
                      <a:r>
                        <a:rPr lang="de-CH" sz="1400" u="none" strike="noStrike" dirty="0">
                          <a:effectLst/>
                          <a:latin typeface="Calibri (Body)"/>
                        </a:rPr>
                        <a:t>RFC 8641 YANG-Push </a:t>
                      </a:r>
                      <a:r>
                        <a:rPr lang="de-CH" sz="1400" u="none" strike="noStrike" dirty="0" err="1">
                          <a:effectLst/>
                          <a:latin typeface="Calibri (Body)"/>
                        </a:rPr>
                        <a:t>Notification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1400" u="none" strike="noStrike" dirty="0">
                          <a:effectLst/>
                          <a:latin typeface="Calibri (Body)"/>
                        </a:rPr>
                        <a:t>P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dirty="0">
                        <a:solidFill>
                          <a:srgbClr val="FF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070191"/>
                  </a:ext>
                </a:extLst>
              </a:tr>
              <a:tr h="252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91440" algn="l" defTabSz="914400" rtl="0" eaLnBrk="1" fontAlgn="b" latinLnBrk="0" hangingPunct="1"/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draft-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ietf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-netconf-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udp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notif</a:t>
                      </a:r>
                      <a:endParaRPr lang="de-CH" sz="1400" u="none" strike="noStrike" kern="1200" dirty="0">
                        <a:solidFill>
                          <a:schemeClr val="dk1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solidFill>
                            <a:srgbClr val="92D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92D05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5582267"/>
                  </a:ext>
                </a:extLst>
              </a:tr>
              <a:tr h="252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91440" algn="l" defTabSz="914400" rtl="0" eaLnBrk="1" fontAlgn="b" latinLnBrk="0" hangingPunct="1"/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draft-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ietf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-netconf-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yang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notifications-versioning</a:t>
                      </a:r>
                      <a:endParaRPr lang="de-CH" sz="1400" u="none" strike="noStrike" kern="1200" dirty="0">
                        <a:solidFill>
                          <a:schemeClr val="dk1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solidFill>
                            <a:srgbClr val="92D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92D05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 (Body)"/>
                        <a:ea typeface="Helvetica"/>
                        <a:cs typeface="Helvetica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0437539"/>
                  </a:ext>
                </a:extLst>
              </a:tr>
              <a:tr h="252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91440" algn="l" defTabSz="914400" rtl="0" eaLnBrk="1" fontAlgn="b" latinLnBrk="0" hangingPunct="1"/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draft-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tgraf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-netconf-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notif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sequencing</a:t>
                      </a:r>
                      <a:endParaRPr lang="de-CH" sz="1400" u="none" strike="noStrike" kern="1200" dirty="0">
                        <a:solidFill>
                          <a:schemeClr val="dk1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solidFill>
                            <a:srgbClr val="92D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92D05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solidFill>
                            <a:srgbClr val="92D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92D05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 (Body)"/>
                        <a:ea typeface="Helvetica"/>
                        <a:cs typeface="Helvetica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552949"/>
                  </a:ext>
                </a:extLst>
              </a:tr>
              <a:tr h="252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91440" algn="l" defTabSz="914400" rtl="0" eaLnBrk="1" fontAlgn="b" latinLnBrk="0" hangingPunct="1"/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draft-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tgraf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-netconf-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yang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-push-observation-time</a:t>
                      </a: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solidFill>
                            <a:srgbClr val="92D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92D05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solidFill>
                            <a:srgbClr val="92D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92D05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 (Body)"/>
                        <a:ea typeface="Helvetica"/>
                        <a:cs typeface="Helvetica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201649"/>
                  </a:ext>
                </a:extLst>
              </a:tr>
              <a:tr h="252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91440" algn="l" defTabSz="914400" rtl="0" eaLnBrk="1" fontAlgn="b" latinLnBrk="0" hangingPunct="1"/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RFC 7895 YANG Library</a:t>
                      </a: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8116000"/>
                  </a:ext>
                </a:extLst>
              </a:tr>
              <a:tr h="252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9144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RFC 8525 YANG Library (NMDA)</a:t>
                      </a: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7622327"/>
                  </a:ext>
                </a:extLst>
              </a:tr>
              <a:tr h="252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91440" algn="l" defTabSz="914400" rtl="0" eaLnBrk="1" fontAlgn="b" latinLnBrk="0" hangingPunct="1"/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draft-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ietf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-netconf-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yang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library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-augmentation</a:t>
                      </a: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>
                          <a:solidFill>
                            <a:srgbClr val="92D05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P</a:t>
                      </a:r>
                      <a:endParaRPr lang="de-CH" sz="1400" b="0" i="0" u="none" strike="noStrike" dirty="0">
                        <a:solidFill>
                          <a:srgbClr val="92D05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948864"/>
                  </a:ext>
                </a:extLst>
              </a:tr>
              <a:tr h="252478">
                <a:tc>
                  <a:txBody>
                    <a:bodyPr/>
                    <a:lstStyle/>
                    <a:p>
                      <a:pPr marL="91440" algn="l" defTabSz="914400" rtl="0" eaLnBrk="1" fontAlgn="b" latinLnBrk="0" hangingPunct="1"/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RFC 9196 System and 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Notification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 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Capabilities</a:t>
                      </a:r>
                      <a:endParaRPr lang="de-CH" sz="1400" u="none" strike="noStrike" kern="1200" dirty="0">
                        <a:solidFill>
                          <a:schemeClr val="dk1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5006244"/>
                  </a:ext>
                </a:extLst>
              </a:tr>
              <a:tr h="252478">
                <a:tc>
                  <a:txBody>
                    <a:bodyPr/>
                    <a:lstStyle/>
                    <a:p>
                      <a:pPr marL="91440" algn="l" defTabSz="914400" rtl="0" eaLnBrk="1" fontAlgn="b" latinLnBrk="0" hangingPunct="1"/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draft-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netana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-netconf-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notif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envelope</a:t>
                      </a:r>
                      <a:endParaRPr lang="de-CH" sz="1400" u="none" strike="noStrike" kern="1200" dirty="0">
                        <a:solidFill>
                          <a:schemeClr val="dk1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473672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B51529C-5875-F2C8-3A59-29DCA152E0A8}"/>
              </a:ext>
            </a:extLst>
          </p:cNvPr>
          <p:cNvSpPr txBox="1"/>
          <p:nvPr/>
        </p:nvSpPr>
        <p:spPr>
          <a:xfrm>
            <a:off x="706796" y="4698486"/>
            <a:ext cx="57685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6858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Green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marked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describes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new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capability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at IETF 121. </a:t>
            </a:r>
            <a:r>
              <a:rPr lang="de-CH" sz="1200" b="0" u="none" strike="noStrike" dirty="0">
                <a:solidFill>
                  <a:schemeClr val="tx1"/>
                </a:solidFill>
                <a:effectLst/>
                <a:latin typeface="+mn-lt"/>
              </a:rPr>
              <a:t>"P" </a:t>
            </a:r>
            <a:r>
              <a:rPr lang="de-CH" sz="1200" b="0" u="none" strike="noStrike" dirty="0" err="1">
                <a:solidFill>
                  <a:schemeClr val="tx1"/>
                </a:solidFill>
                <a:effectLst/>
                <a:latin typeface="+mn-lt"/>
              </a:rPr>
              <a:t>to</a:t>
            </a:r>
            <a:r>
              <a:rPr lang="de-CH" sz="1200" b="0" u="none" strike="noStrike" dirty="0">
                <a:solidFill>
                  <a:schemeClr val="tx1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chemeClr val="tx1"/>
                </a:solidFill>
                <a:effectLst/>
                <a:latin typeface="+mn-lt"/>
              </a:rPr>
              <a:t>partially</a:t>
            </a:r>
            <a:r>
              <a:rPr lang="de-CH" sz="1200" b="0" u="none" strike="noStrike" dirty="0">
                <a:solidFill>
                  <a:schemeClr val="tx1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chemeClr val="tx1"/>
                </a:solidFill>
                <a:effectLst/>
                <a:latin typeface="+mn-lt"/>
              </a:rPr>
              <a:t>implemented</a:t>
            </a:r>
            <a:r>
              <a:rPr lang="de-CH" sz="1200" b="0" u="none" strike="noStrike" dirty="0">
                <a:solidFill>
                  <a:schemeClr val="tx1"/>
                </a:solidFill>
                <a:effectLst/>
                <a:latin typeface="+mn-lt"/>
              </a:rPr>
              <a:t>.</a:t>
            </a:r>
          </a:p>
        </p:txBody>
      </p:sp>
      <p:pic>
        <p:nvPicPr>
          <p:cNvPr id="7" name="Picture 6" descr="A green four leaf clover&#10;&#10;Description automatically generated">
            <a:extLst>
              <a:ext uri="{FF2B5EF4-FFF2-40B4-BE49-F238E27FC236}">
                <a16:creationId xmlns:a16="http://schemas.microsoft.com/office/drawing/2014/main" id="{80C1CA06-B077-CE61-F35C-106E880707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4590" y="1399963"/>
            <a:ext cx="1097280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8955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024DC3B6-499C-4E15-9336-2F15A0DFB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02133" y="4771228"/>
            <a:ext cx="399475" cy="273844"/>
          </a:xfrm>
        </p:spPr>
        <p:txBody>
          <a:bodyPr/>
          <a:lstStyle/>
          <a:p>
            <a:pPr defTabSz="685800" hangingPunct="1"/>
            <a:fld id="{FC4AC485-25DE-431E-B345-9C0A15BB7F8A}" type="slidenum">
              <a:rPr lang="de-CH" sz="1050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 hangingPunct="1"/>
              <a:t>14</a:t>
            </a:fld>
            <a:endParaRPr lang="de-CH" sz="1050" kern="1200" dirty="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56D79134-17A9-8BC8-B7D0-97BCFFB9A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>
            <a:normAutofit/>
          </a:bodyPr>
          <a:lstStyle/>
          <a:p>
            <a:r>
              <a:rPr lang="en-US" sz="2400" b="1" dirty="0"/>
              <a:t>YANG-Push Implementation Status</a:t>
            </a:r>
            <a:br>
              <a:rPr lang="en-US" sz="3000" dirty="0"/>
            </a:br>
            <a:r>
              <a:rPr lang="en-US" sz="2100" dirty="0">
                <a:solidFill>
                  <a:schemeClr val="bg2">
                    <a:lumMod val="75000"/>
                  </a:schemeClr>
                </a:solidFill>
              </a:rPr>
              <a:t>IETF 121 – MVP 2</a:t>
            </a:r>
            <a:endParaRPr lang="en-US" sz="2025" dirty="0">
              <a:solidFill>
                <a:schemeClr val="bg2">
                  <a:lumMod val="75000"/>
                </a:schemeClr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BF70CC-97EC-A9C0-4D9B-B62507F332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1847835"/>
              </p:ext>
            </p:extLst>
          </p:nvPr>
        </p:nvGraphicFramePr>
        <p:xfrm>
          <a:off x="706796" y="1351992"/>
          <a:ext cx="6642273" cy="1242694"/>
        </p:xfrm>
        <a:graphic>
          <a:graphicData uri="http://schemas.openxmlformats.org/drawingml/2006/table">
            <a:tbl>
              <a:tblPr/>
              <a:tblGrid>
                <a:gridCol w="3816064">
                  <a:extLst>
                    <a:ext uri="{9D8B030D-6E8A-4147-A177-3AD203B41FA5}">
                      <a16:colId xmlns:a16="http://schemas.microsoft.com/office/drawing/2014/main" val="3836300285"/>
                    </a:ext>
                  </a:extLst>
                </a:gridCol>
                <a:gridCol w="764578">
                  <a:extLst>
                    <a:ext uri="{9D8B030D-6E8A-4147-A177-3AD203B41FA5}">
                      <a16:colId xmlns:a16="http://schemas.microsoft.com/office/drawing/2014/main" val="1271783730"/>
                    </a:ext>
                  </a:extLst>
                </a:gridCol>
                <a:gridCol w="655353">
                  <a:extLst>
                    <a:ext uri="{9D8B030D-6E8A-4147-A177-3AD203B41FA5}">
                      <a16:colId xmlns:a16="http://schemas.microsoft.com/office/drawing/2014/main" val="4030142434"/>
                    </a:ext>
                  </a:extLst>
                </a:gridCol>
                <a:gridCol w="703139">
                  <a:extLst>
                    <a:ext uri="{9D8B030D-6E8A-4147-A177-3AD203B41FA5}">
                      <a16:colId xmlns:a16="http://schemas.microsoft.com/office/drawing/2014/main" val="1200071660"/>
                    </a:ext>
                  </a:extLst>
                </a:gridCol>
                <a:gridCol w="703139">
                  <a:extLst>
                    <a:ext uri="{9D8B030D-6E8A-4147-A177-3AD203B41FA5}">
                      <a16:colId xmlns:a16="http://schemas.microsoft.com/office/drawing/2014/main" val="596112377"/>
                    </a:ext>
                  </a:extLst>
                </a:gridCol>
              </a:tblGrid>
              <a:tr h="4852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l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6WIND</a:t>
                      </a:r>
                      <a:br>
                        <a:rPr lang="de-CH" sz="1400" b="1" u="none" strike="noStrike" dirty="0">
                          <a:effectLst/>
                          <a:latin typeface="+mn-lt"/>
                        </a:rPr>
                      </a:br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VSR</a:t>
                      </a:r>
                      <a:endParaRPr lang="de-CH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Huawei VRP</a:t>
                      </a:r>
                      <a:endParaRPr lang="de-CH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Cisco</a:t>
                      </a:r>
                      <a:br>
                        <a:rPr lang="de-CH" sz="1400" b="1" u="none" strike="noStrike" dirty="0">
                          <a:effectLst/>
                          <a:latin typeface="+mn-lt"/>
                        </a:rPr>
                      </a:br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IOS XR</a:t>
                      </a:r>
                      <a:endParaRPr lang="de-CH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Open-Source</a:t>
                      </a: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1006520"/>
                  </a:ext>
                </a:extLst>
              </a:tr>
              <a:tr h="252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91440" algn="l" defTabSz="914400" rtl="0" eaLnBrk="1" fontAlgn="b" latinLnBrk="0" hangingPunct="1"/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draft-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ietf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-netconf-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distributed</a:t>
                      </a:r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-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notif</a:t>
                      </a:r>
                      <a:endParaRPr lang="de-CH" sz="1400" u="none" strike="noStrike" kern="1200" dirty="0">
                        <a:solidFill>
                          <a:schemeClr val="dk1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CH" sz="1400" b="0" i="0" u="none" strike="noStrike" dirty="0">
                        <a:solidFill>
                          <a:srgbClr val="FF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4263626"/>
                  </a:ext>
                </a:extLst>
              </a:tr>
              <a:tr h="252478">
                <a:tc>
                  <a:txBody>
                    <a:bodyPr/>
                    <a:lstStyle/>
                    <a:p>
                      <a:pPr marL="91440" algn="l" fontAlgn="b"/>
                      <a:r>
                        <a:rPr lang="de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RFC 9254 CBOR</a:t>
                      </a: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FF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5582267"/>
                  </a:ext>
                </a:extLst>
              </a:tr>
              <a:tr h="252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91440" algn="l" defTabSz="914400" rtl="0" eaLnBrk="1" fontAlgn="b" latinLnBrk="0" hangingPunct="1"/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RFC 6347/RFC 9147 DTLS</a:t>
                      </a: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470480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B51529C-5875-F2C8-3A59-29DCA152E0A8}"/>
              </a:ext>
            </a:extLst>
          </p:cNvPr>
          <p:cNvSpPr txBox="1"/>
          <p:nvPr/>
        </p:nvSpPr>
        <p:spPr>
          <a:xfrm>
            <a:off x="706794" y="4586562"/>
            <a:ext cx="57685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6858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Green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marked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describes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new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capability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at IETF 121</a:t>
            </a:r>
            <a:r>
              <a:rPr lang="de-CH" sz="1200" b="0" u="none" strike="noStrike" dirty="0">
                <a:solidFill>
                  <a:schemeClr val="tx1"/>
                </a:solidFill>
                <a:effectLst/>
                <a:latin typeface="+mn-lt"/>
              </a:rPr>
              <a:t>. "P" </a:t>
            </a:r>
            <a:r>
              <a:rPr lang="de-CH" sz="1200" b="0" u="none" strike="noStrike" dirty="0" err="1">
                <a:solidFill>
                  <a:schemeClr val="tx1"/>
                </a:solidFill>
                <a:effectLst/>
                <a:latin typeface="+mn-lt"/>
              </a:rPr>
              <a:t>to</a:t>
            </a:r>
            <a:r>
              <a:rPr lang="de-CH" sz="1200" b="0" u="none" strike="noStrike" dirty="0">
                <a:solidFill>
                  <a:schemeClr val="tx1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chemeClr val="tx1"/>
                </a:solidFill>
                <a:effectLst/>
                <a:latin typeface="+mn-lt"/>
              </a:rPr>
              <a:t>partially</a:t>
            </a:r>
            <a:r>
              <a:rPr lang="de-CH" sz="1200" b="0" u="none" strike="noStrike" dirty="0">
                <a:solidFill>
                  <a:schemeClr val="tx1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chemeClr val="tx1"/>
                </a:solidFill>
                <a:effectLst/>
                <a:latin typeface="+mn-lt"/>
              </a:rPr>
              <a:t>implemented</a:t>
            </a:r>
            <a:endParaRPr lang="de-CH" sz="1200" b="0" u="none" strike="noStrike" dirty="0">
              <a:solidFill>
                <a:srgbClr val="FF0000"/>
              </a:solidFill>
              <a:effectLst/>
              <a:latin typeface="+mn-lt"/>
            </a:endParaRPr>
          </a:p>
        </p:txBody>
      </p:sp>
      <p:pic>
        <p:nvPicPr>
          <p:cNvPr id="2" name="Picture 1" descr="A green four leaf clover&#10;&#10;Description automatically generated">
            <a:extLst>
              <a:ext uri="{FF2B5EF4-FFF2-40B4-BE49-F238E27FC236}">
                <a16:creationId xmlns:a16="http://schemas.microsoft.com/office/drawing/2014/main" id="{7D42C8AB-7D13-74A4-E665-E2D56AC005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4590" y="1399963"/>
            <a:ext cx="1097280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6918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1">
            <a:extLst>
              <a:ext uri="{FF2B5EF4-FFF2-40B4-BE49-F238E27FC236}">
                <a16:creationId xmlns:a16="http://schemas.microsoft.com/office/drawing/2014/main" id="{024DC3B6-499C-4E15-9336-2F15A0DFB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75040" y="4771228"/>
            <a:ext cx="426568" cy="273844"/>
          </a:xfrm>
        </p:spPr>
        <p:txBody>
          <a:bodyPr/>
          <a:lstStyle/>
          <a:p>
            <a:pPr defTabSz="685800" hangingPunct="1"/>
            <a:fld id="{FC4AC485-25DE-431E-B345-9C0A15BB7F8A}" type="slidenum">
              <a:rPr lang="de-CH" sz="1050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 hangingPunct="1"/>
              <a:t>15</a:t>
            </a:fld>
            <a:endParaRPr lang="de-CH" sz="1050" kern="1200" dirty="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56D79134-17A9-8BC8-B7D0-97BCFFB9A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>
            <a:normAutofit/>
          </a:bodyPr>
          <a:lstStyle/>
          <a:p>
            <a:r>
              <a:rPr lang="en-US" sz="2400" b="1" dirty="0"/>
              <a:t>YANG-Push Implementation Status</a:t>
            </a:r>
            <a:br>
              <a:rPr lang="en-US" sz="3000" dirty="0"/>
            </a:br>
            <a:r>
              <a:rPr lang="en-US" sz="2100" dirty="0">
                <a:solidFill>
                  <a:schemeClr val="bg2">
                    <a:lumMod val="75000"/>
                  </a:schemeClr>
                </a:solidFill>
              </a:rPr>
              <a:t>IETF 121 – MVP 3</a:t>
            </a:r>
            <a:endParaRPr lang="en-US" sz="2025" dirty="0">
              <a:solidFill>
                <a:schemeClr val="bg2">
                  <a:lumMod val="75000"/>
                </a:schemeClr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DBF70CC-97EC-A9C0-4D9B-B62507F332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1970926"/>
              </p:ext>
            </p:extLst>
          </p:nvPr>
        </p:nvGraphicFramePr>
        <p:xfrm>
          <a:off x="706796" y="1351992"/>
          <a:ext cx="6642273" cy="990216"/>
        </p:xfrm>
        <a:graphic>
          <a:graphicData uri="http://schemas.openxmlformats.org/drawingml/2006/table">
            <a:tbl>
              <a:tblPr/>
              <a:tblGrid>
                <a:gridCol w="3816064">
                  <a:extLst>
                    <a:ext uri="{9D8B030D-6E8A-4147-A177-3AD203B41FA5}">
                      <a16:colId xmlns:a16="http://schemas.microsoft.com/office/drawing/2014/main" val="3836300285"/>
                    </a:ext>
                  </a:extLst>
                </a:gridCol>
                <a:gridCol w="764578">
                  <a:extLst>
                    <a:ext uri="{9D8B030D-6E8A-4147-A177-3AD203B41FA5}">
                      <a16:colId xmlns:a16="http://schemas.microsoft.com/office/drawing/2014/main" val="1271783730"/>
                    </a:ext>
                  </a:extLst>
                </a:gridCol>
                <a:gridCol w="655353">
                  <a:extLst>
                    <a:ext uri="{9D8B030D-6E8A-4147-A177-3AD203B41FA5}">
                      <a16:colId xmlns:a16="http://schemas.microsoft.com/office/drawing/2014/main" val="4030142434"/>
                    </a:ext>
                  </a:extLst>
                </a:gridCol>
                <a:gridCol w="703139">
                  <a:extLst>
                    <a:ext uri="{9D8B030D-6E8A-4147-A177-3AD203B41FA5}">
                      <a16:colId xmlns:a16="http://schemas.microsoft.com/office/drawing/2014/main" val="1200071660"/>
                    </a:ext>
                  </a:extLst>
                </a:gridCol>
                <a:gridCol w="703139">
                  <a:extLst>
                    <a:ext uri="{9D8B030D-6E8A-4147-A177-3AD203B41FA5}">
                      <a16:colId xmlns:a16="http://schemas.microsoft.com/office/drawing/2014/main" val="596112377"/>
                    </a:ext>
                  </a:extLst>
                </a:gridCol>
              </a:tblGrid>
              <a:tr h="48526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l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6WIND</a:t>
                      </a:r>
                      <a:br>
                        <a:rPr lang="de-CH" sz="1400" b="1" u="none" strike="noStrike" dirty="0">
                          <a:effectLst/>
                          <a:latin typeface="+mn-lt"/>
                        </a:rPr>
                      </a:br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VSR</a:t>
                      </a:r>
                      <a:endParaRPr lang="de-CH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Huawei VRP</a:t>
                      </a:r>
                      <a:endParaRPr lang="de-CH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Cisco</a:t>
                      </a:r>
                      <a:br>
                        <a:rPr lang="de-CH" sz="1400" b="1" u="none" strike="noStrike" dirty="0">
                          <a:effectLst/>
                          <a:latin typeface="+mn-lt"/>
                        </a:rPr>
                      </a:br>
                      <a:r>
                        <a:rPr lang="de-CH" sz="1400" b="1" u="none" strike="noStrike" dirty="0">
                          <a:effectLst/>
                          <a:latin typeface="+mn-lt"/>
                        </a:rPr>
                        <a:t>IOS XR</a:t>
                      </a:r>
                      <a:endParaRPr lang="de-CH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de-CH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Open-Source</a:t>
                      </a: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1006520"/>
                  </a:ext>
                </a:extLst>
              </a:tr>
              <a:tr h="252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91440" algn="l" defTabSz="914400" rtl="0" eaLnBrk="1" fontAlgn="b" latinLnBrk="0" hangingPunct="1"/>
                      <a:r>
                        <a:rPr lang="de-CH" sz="1400" u="none" strike="noStrike" kern="1200" dirty="0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RFC 8641 on-change </a:t>
                      </a:r>
                      <a:r>
                        <a:rPr lang="de-CH" sz="140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Calibri (Body)"/>
                          <a:cs typeface="Helvetica"/>
                        </a:rPr>
                        <a:t>subscriptions</a:t>
                      </a:r>
                      <a:endParaRPr lang="de-CH" sz="1400" u="none" strike="noStrike" kern="1200" dirty="0">
                        <a:solidFill>
                          <a:schemeClr val="dk1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  <a:sym typeface="Wingdings" panose="05000000000000000000" pitchFamily="2" charset="2"/>
                        </a:rPr>
                        <a:t>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r>
                        <a:rPr lang="de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P</a:t>
                      </a: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dirty="0">
                        <a:solidFill>
                          <a:srgbClr val="FF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3070191"/>
                  </a:ext>
                </a:extLst>
              </a:tr>
              <a:tr h="252478">
                <a:tc>
                  <a:txBody>
                    <a:bodyPr/>
                    <a:lstStyle/>
                    <a:p>
                      <a:pPr marL="91440" algn="l" fontAlgn="b"/>
                      <a:r>
                        <a:rPr lang="de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draft-</a:t>
                      </a:r>
                      <a:r>
                        <a:rPr lang="de-CH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netana</a:t>
                      </a:r>
                      <a:r>
                        <a:rPr lang="de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-netconf-</a:t>
                      </a:r>
                      <a:r>
                        <a:rPr lang="de-CH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yp</a:t>
                      </a:r>
                      <a:r>
                        <a:rPr lang="de-CH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-transport-</a:t>
                      </a:r>
                      <a:r>
                        <a:rPr lang="de-CH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 (Body)"/>
                        </a:rPr>
                        <a:t>capabilities</a:t>
                      </a:r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mpd="sng">
                      <a:solidFill>
                        <a:srgbClr val="FFFFFF"/>
                      </a:solidFill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0" algn="ctr" defTabSz="914400" rtl="0" eaLnBrk="1" fontAlgn="b" latinLnBrk="0" hangingPunct="1"/>
                      <a:endParaRPr lang="de-CH" sz="1400" u="none" strike="noStrike" kern="1200" dirty="0">
                        <a:solidFill>
                          <a:schemeClr val="dk1"/>
                        </a:solidFill>
                        <a:effectLst/>
                        <a:latin typeface="Calibri (Body)"/>
                        <a:cs typeface="Helvetica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algn="ctr" fontAlgn="b"/>
                      <a:endParaRPr lang="de-CH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 (Body)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Helvetica"/>
                          <a:ea typeface="Helvetica"/>
                          <a:cs typeface="Helvetica"/>
                        </a:defRPr>
                      </a:lvl9pPr>
                    </a:lstStyle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 (Body)"/>
                        <a:ea typeface="Helvetica"/>
                        <a:cs typeface="Helvetica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CH" sz="1400" b="0" i="0" u="none" strike="noStrike" kern="1200" dirty="0">
                        <a:solidFill>
                          <a:srgbClr val="FF0000"/>
                        </a:solidFill>
                        <a:effectLst/>
                        <a:latin typeface="Calibri (Body)"/>
                        <a:ea typeface="Helvetica"/>
                        <a:cs typeface="Helvetica"/>
                      </a:endParaRPr>
                    </a:p>
                  </a:txBody>
                  <a:tcPr marL="7144" marR="7144" marT="7144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solidFill>
                        <a:srgbClr val="FFFFFF"/>
                      </a:solidFill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064A2">
                        <a:tint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043753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B51529C-5875-F2C8-3A59-29DCA152E0A8}"/>
              </a:ext>
            </a:extLst>
          </p:cNvPr>
          <p:cNvSpPr txBox="1"/>
          <p:nvPr/>
        </p:nvSpPr>
        <p:spPr>
          <a:xfrm>
            <a:off x="706794" y="4586562"/>
            <a:ext cx="57685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6858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Green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marked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describes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new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rgbClr val="92D050"/>
                </a:solidFill>
                <a:effectLst/>
                <a:latin typeface="+mn-lt"/>
              </a:rPr>
              <a:t>capability</a:t>
            </a:r>
            <a:r>
              <a:rPr lang="de-CH" sz="1200" b="0" u="none" strike="noStrike" dirty="0">
                <a:solidFill>
                  <a:srgbClr val="92D050"/>
                </a:solidFill>
                <a:effectLst/>
                <a:latin typeface="+mn-lt"/>
              </a:rPr>
              <a:t> at IETF 121</a:t>
            </a:r>
            <a:r>
              <a:rPr lang="de-CH" sz="1200" b="0" u="none" strike="noStrike" dirty="0">
                <a:solidFill>
                  <a:schemeClr val="tx1"/>
                </a:solidFill>
                <a:effectLst/>
                <a:latin typeface="+mn-lt"/>
              </a:rPr>
              <a:t>. </a:t>
            </a:r>
            <a:r>
              <a:rPr lang="de-CH" sz="1200" b="0" u="none" strike="noStrike">
                <a:solidFill>
                  <a:schemeClr val="tx1"/>
                </a:solidFill>
                <a:effectLst/>
                <a:latin typeface="+mn-lt"/>
              </a:rPr>
              <a:t>"P" </a:t>
            </a:r>
            <a:r>
              <a:rPr lang="de-CH" sz="1200" b="0" u="none" strike="noStrike" dirty="0" err="1">
                <a:solidFill>
                  <a:schemeClr val="tx1"/>
                </a:solidFill>
                <a:effectLst/>
                <a:latin typeface="+mn-lt"/>
              </a:rPr>
              <a:t>to</a:t>
            </a:r>
            <a:r>
              <a:rPr lang="de-CH" sz="1200" b="0" u="none" strike="noStrike" dirty="0">
                <a:solidFill>
                  <a:schemeClr val="tx1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chemeClr val="tx1"/>
                </a:solidFill>
                <a:effectLst/>
                <a:latin typeface="+mn-lt"/>
              </a:rPr>
              <a:t>partially</a:t>
            </a:r>
            <a:r>
              <a:rPr lang="de-CH" sz="1200" b="0" u="none" strike="noStrike" dirty="0">
                <a:solidFill>
                  <a:schemeClr val="tx1"/>
                </a:solidFill>
                <a:effectLst/>
                <a:latin typeface="+mn-lt"/>
              </a:rPr>
              <a:t> </a:t>
            </a:r>
            <a:r>
              <a:rPr lang="de-CH" sz="1200" b="0" u="none" strike="noStrike" dirty="0" err="1">
                <a:solidFill>
                  <a:schemeClr val="tx1"/>
                </a:solidFill>
                <a:effectLst/>
                <a:latin typeface="+mn-lt"/>
              </a:rPr>
              <a:t>implemented</a:t>
            </a:r>
            <a:endParaRPr lang="de-CH" sz="1200" b="0" u="none" strike="noStrike" dirty="0">
              <a:solidFill>
                <a:srgbClr val="FF0000"/>
              </a:solidFill>
              <a:effectLst/>
              <a:latin typeface="+mn-lt"/>
            </a:endParaRPr>
          </a:p>
        </p:txBody>
      </p:sp>
      <p:pic>
        <p:nvPicPr>
          <p:cNvPr id="2" name="Picture 1" descr="A green four leaf clover&#10;&#10;Description automatically generated">
            <a:extLst>
              <a:ext uri="{FF2B5EF4-FFF2-40B4-BE49-F238E27FC236}">
                <a16:creationId xmlns:a16="http://schemas.microsoft.com/office/drawing/2014/main" id="{AC438B58-4F11-EC9B-800B-B2BF04C5DD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4590" y="1399963"/>
            <a:ext cx="1097280" cy="109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6430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l"/>
            <a:r>
              <a:rPr lang="en-US"/>
              <a:t>Thanks to…</a:t>
            </a:r>
            <a:endParaRPr/>
          </a:p>
        </p:txBody>
      </p:sp>
      <p:sp>
        <p:nvSpPr>
          <p:cNvPr id="1461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539575" y="1146330"/>
            <a:ext cx="3340275" cy="3892476"/>
          </a:xfrm>
          <a:prstGeom prst="rect">
            <a:avLst/>
          </a:prstGeom>
        </p:spPr>
        <p:txBody>
          <a:bodyPr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de-CH" sz="1300" dirty="0"/>
              <a:t>Rob Wilton – Cisco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de-CH" sz="1300" dirty="0"/>
              <a:t>Nick Corran - Cisco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de-CH" sz="1300" dirty="0"/>
              <a:t>Emma Rankin – Cisco (remote)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de-CH" sz="1300" dirty="0"/>
              <a:t>Mathew Green – Cisco (remote)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de-CH" sz="1300" dirty="0"/>
              <a:t>Samuel Gauthier – 6WIND </a:t>
            </a:r>
            <a:r>
              <a:rPr lang="en-US" sz="1300" dirty="0"/>
              <a:t>(remote)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de-CH" sz="1300" dirty="0"/>
              <a:t>Jérémie Leska – 6WIND </a:t>
            </a:r>
            <a:r>
              <a:rPr lang="en-US" sz="1300" dirty="0"/>
              <a:t>(remote)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Liu Bin – Huawei (remote)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Benoit Claise – Huawei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Zhuoyao Lin - Huawei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Ebben Aries – Juniper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James Cummings - Nokia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Paolo Lucente – </a:t>
            </a:r>
            <a:r>
              <a:rPr lang="en-US" sz="1300" dirty="0" err="1"/>
              <a:t>Pmacct</a:t>
            </a:r>
            <a:endParaRPr lang="en-US" sz="13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Holger Keller – DT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Daniel Voyer – Bell Canada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Alex Huang-Feng – INSA Lyon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Yannick Buchs – Swisscom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Thomas Graf – Swisscom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Ahmed Elhassany – Swisscom (remote)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FontTx/>
              <a:buChar char="•"/>
              <a:defRPr sz="2400"/>
            </a:pPr>
            <a:r>
              <a:rPr lang="en-US" sz="1300" dirty="0"/>
              <a:t>Uwe Storbeck – Swisscom (remote)</a:t>
            </a:r>
          </a:p>
        </p:txBody>
      </p:sp>
      <p:sp>
        <p:nvSpPr>
          <p:cNvPr id="1462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16</a:t>
            </a:fld>
            <a:endParaRPr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5F0E513-2B0C-433C-B658-3FC84FAA15FC}"/>
              </a:ext>
            </a:extLst>
          </p:cNvPr>
          <p:cNvSpPr txBox="1">
            <a:spLocks/>
          </p:cNvSpPr>
          <p:nvPr/>
        </p:nvSpPr>
        <p:spPr>
          <a:xfrm>
            <a:off x="3555899" y="1399272"/>
            <a:ext cx="2655607" cy="19674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228600" indent="-228600">
              <a:lnSpc>
                <a:spcPct val="90000"/>
              </a:lnSpc>
              <a:spcBef>
                <a:spcPts val="500"/>
              </a:spcBef>
              <a:buFontTx/>
              <a:buChar char="•"/>
              <a:defRPr sz="2400"/>
            </a:pPr>
            <a:endParaRPr lang="en-US" sz="14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ABB00D-D464-51C8-45E7-CC403A944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972" y="1198879"/>
            <a:ext cx="5343878" cy="320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29313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sz="3800" dirty="0"/>
              <a:t>Hackathon </a:t>
            </a:r>
            <a:r>
              <a:rPr lang="en-US" sz="3800" dirty="0"/>
              <a:t>– </a:t>
            </a:r>
            <a:r>
              <a:rPr sz="3800" dirty="0"/>
              <a:t>Plan</a:t>
            </a:r>
            <a:r>
              <a:rPr lang="de-CH" sz="3800" dirty="0"/>
              <a:t> and Software</a:t>
            </a:r>
            <a:endParaRPr sz="3800" dirty="0"/>
          </a:p>
        </p:txBody>
      </p:sp>
      <p:sp>
        <p:nvSpPr>
          <p:cNvPr id="1453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546099" y="1167729"/>
            <a:ext cx="8345352" cy="1924334"/>
          </a:xfrm>
          <a:prstGeom prst="rect">
            <a:avLst/>
          </a:prstGeom>
        </p:spPr>
        <p:txBody>
          <a:bodyPr>
            <a:noAutofit/>
          </a:bodyPr>
          <a:lstStyle/>
          <a:p>
            <a:pPr marL="16329" indent="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None/>
              <a:defRPr sz="2400"/>
            </a:pPr>
            <a:r>
              <a:rPr lang="en-US" sz="1400" b="1" dirty="0">
                <a:latin typeface="Calibri (Body)"/>
              </a:rPr>
              <a:t>Test Plan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Validate work in progress vendor YANG-Push publisher implementations.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Configure RFC 8641 compliant YANG-Push configured subscription.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Verify output in packet capture before YANG-Push receiver and after transformation.</a:t>
            </a:r>
          </a:p>
          <a:p>
            <a:pPr marL="16329" indent="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None/>
              <a:defRPr sz="2400"/>
            </a:pPr>
            <a:r>
              <a:rPr lang="en-US" sz="1400" b="1" dirty="0">
                <a:latin typeface="Calibri (Body)"/>
              </a:rPr>
              <a:t>Development Plan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MVP 1 – Basic Requirements (9)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MVP 2 – Scale and Secure (3)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MVP 3 – Optimizations (2)</a:t>
            </a:r>
          </a:p>
          <a:p>
            <a:pPr marL="16329" indent="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None/>
              <a:defRPr sz="2400"/>
            </a:pPr>
            <a:r>
              <a:rPr lang="en-US" sz="1400" b="1" dirty="0">
                <a:latin typeface="Calibri (Body)"/>
              </a:rPr>
              <a:t>Software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YANG-Push Publisher - Cisco IOS XR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YANG-Push Publisher - 6WIND VSR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YANG-Push Publisher - Huawei VRP </a:t>
            </a: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YANG-Push Receiver – </a:t>
            </a:r>
            <a:r>
              <a:rPr lang="en-US" sz="1200" dirty="0" err="1">
                <a:latin typeface="Calibri (Body)"/>
              </a:rPr>
              <a:t>Pmacct</a:t>
            </a:r>
            <a:endParaRPr lang="en-US" sz="1200" dirty="0">
              <a:latin typeface="Calibri (Body)"/>
            </a:endParaRP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>
                <a:latin typeface="Calibri (Body)"/>
              </a:rPr>
              <a:t>YANG-Push Receiver – </a:t>
            </a:r>
            <a:r>
              <a:rPr lang="en-US" sz="1200" dirty="0" err="1">
                <a:latin typeface="Calibri (Body)"/>
              </a:rPr>
              <a:t>Netgauze</a:t>
            </a:r>
            <a:endParaRPr lang="en-US" sz="1200" dirty="0">
              <a:latin typeface="Calibri (Body)"/>
            </a:endParaRP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spcAft>
                <a:spcPts val="300"/>
              </a:spcAft>
              <a:buFontTx/>
              <a:buChar char="•"/>
              <a:defRPr sz="2400"/>
            </a:pPr>
            <a:r>
              <a:rPr lang="en-US" sz="1200" dirty="0" err="1">
                <a:latin typeface="Calibri (Body)"/>
              </a:rPr>
              <a:t>udp-notif</a:t>
            </a:r>
            <a:r>
              <a:rPr lang="en-US" sz="1200" dirty="0">
                <a:latin typeface="Calibri (Body)"/>
              </a:rPr>
              <a:t> dissector - Wireshark</a:t>
            </a:r>
          </a:p>
        </p:txBody>
      </p:sp>
      <p:sp>
        <p:nvSpPr>
          <p:cNvPr id="1454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2</a:t>
            </a:fld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sz="3800" dirty="0"/>
              <a:t>Hackathon </a:t>
            </a:r>
            <a:r>
              <a:rPr lang="en-US" sz="3800" dirty="0"/>
              <a:t>– </a:t>
            </a:r>
            <a:r>
              <a:rPr lang="de-CH" sz="3800"/>
              <a:t>Repository</a:t>
            </a:r>
            <a:endParaRPr sz="3800" dirty="0"/>
          </a:p>
        </p:txBody>
      </p:sp>
      <p:sp>
        <p:nvSpPr>
          <p:cNvPr id="1453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552873" y="1350609"/>
            <a:ext cx="2549314" cy="1924334"/>
          </a:xfrm>
          <a:prstGeom prst="rect">
            <a:avLst/>
          </a:prstGeom>
        </p:spPr>
        <p:txBody>
          <a:bodyPr>
            <a:noAutofit/>
          </a:bodyPr>
          <a:lstStyle/>
          <a:p>
            <a:pPr marL="16329" indent="0">
              <a:lnSpc>
                <a:spcPct val="90000"/>
              </a:lnSpc>
              <a:spcBef>
                <a:spcPts val="1200"/>
              </a:spcBef>
              <a:spcAft>
                <a:spcPts val="600"/>
              </a:spcAft>
              <a:buNone/>
              <a:defRPr sz="2400"/>
            </a:pPr>
            <a:r>
              <a:rPr lang="en-US" sz="1400" b="1" dirty="0">
                <a:latin typeface="Calibri (Body)"/>
              </a:rPr>
              <a:t>Test Repository</a:t>
            </a:r>
          </a:p>
          <a:p>
            <a:pPr marL="302079" indent="-285750">
              <a:lnSpc>
                <a:spcPct val="90000"/>
              </a:lnSpc>
              <a:spcBef>
                <a:spcPts val="600"/>
              </a:spcBef>
              <a:defRPr sz="2400"/>
            </a:pPr>
            <a:r>
              <a:rPr lang="en-US" sz="1200" dirty="0">
                <a:latin typeface="Calibri (Body)"/>
                <a:hlinkClick r:id="rId2"/>
              </a:rPr>
              <a:t>https://github.com/network-analytics/ietf-network-analytics-document-status/tree/main/121/Hackathon</a:t>
            </a:r>
            <a:r>
              <a:rPr lang="en-US" sz="1200" dirty="0">
                <a:latin typeface="Calibri (Body)"/>
              </a:rPr>
              <a:t> </a:t>
            </a:r>
          </a:p>
          <a:p>
            <a:pPr marL="302079" indent="-285750">
              <a:lnSpc>
                <a:spcPct val="90000"/>
              </a:lnSpc>
              <a:spcBef>
                <a:spcPts val="600"/>
              </a:spcBef>
              <a:defRPr sz="2400"/>
            </a:pPr>
            <a:r>
              <a:rPr lang="en-US" sz="1200" dirty="0">
                <a:latin typeface="Calibri (Body)"/>
              </a:rPr>
              <a:t>Contains</a:t>
            </a:r>
          </a:p>
          <a:p>
            <a:pPr lvl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2400"/>
            </a:pPr>
            <a:r>
              <a:rPr lang="en-US" sz="1200" dirty="0">
                <a:solidFill>
                  <a:srgbClr val="FF0000"/>
                </a:solidFill>
                <a:latin typeface="Calibri (Body)"/>
              </a:rPr>
              <a:t>Packet capture on the wire</a:t>
            </a:r>
          </a:p>
          <a:p>
            <a:pPr lvl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2400"/>
            </a:pPr>
            <a:r>
              <a:rPr lang="en-US" sz="1200" dirty="0">
                <a:solidFill>
                  <a:srgbClr val="FF0000"/>
                </a:solidFill>
                <a:latin typeface="Calibri (Body)"/>
              </a:rPr>
              <a:t>Netconf RPCs and YANG-Push JSON messages</a:t>
            </a:r>
          </a:p>
          <a:p>
            <a:pPr lvl="1">
              <a:lnSpc>
                <a:spcPct val="90000"/>
              </a:lnSpc>
              <a:spcBef>
                <a:spcPts val="600"/>
              </a:spcBef>
              <a:buFont typeface="Wingdings" panose="05000000000000000000" pitchFamily="2" charset="2"/>
              <a:buChar char="Ø"/>
              <a:defRPr sz="2400"/>
            </a:pPr>
            <a:r>
              <a:rPr lang="en-US" sz="1200" dirty="0">
                <a:solidFill>
                  <a:srgbClr val="FF0000"/>
                </a:solidFill>
                <a:latin typeface="Calibri (Body)"/>
              </a:rPr>
              <a:t>Python script which performed test cases</a:t>
            </a:r>
            <a:endParaRPr lang="en-US" sz="1200" dirty="0">
              <a:solidFill>
                <a:srgbClr val="FF0000"/>
              </a:solidFill>
              <a:latin typeface="Calibri (Body)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302079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424242"/>
              </a:solidFill>
            </a:endParaRPr>
          </a:p>
        </p:txBody>
      </p:sp>
      <p:sp>
        <p:nvSpPr>
          <p:cNvPr id="1454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3CB70B7-32E3-8604-9AD6-F419B21108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5572" y="1350609"/>
            <a:ext cx="4841228" cy="3173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98570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0DFD4-432D-4B0C-93DF-790441DCF5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4530"/>
            <a:ext cx="4075043" cy="2860887"/>
          </a:xfrm>
        </p:spPr>
        <p:txBody>
          <a:bodyPr>
            <a:noAutofit/>
          </a:bodyPr>
          <a:lstStyle/>
          <a:p>
            <a:pPr>
              <a:spcBef>
                <a:spcPts val="300"/>
              </a:spcBef>
            </a:pPr>
            <a:r>
              <a:rPr lang="en-US" sz="1200" dirty="0"/>
              <a:t>Subscription to YANG Notifications</a:t>
            </a:r>
            <a:br>
              <a:rPr lang="en-US" sz="1200" dirty="0"/>
            </a:br>
            <a:r>
              <a:rPr lang="en-US" sz="1200" dirty="0">
                <a:hlinkClick r:id="rId2"/>
              </a:rPr>
              <a:t>RFC 8639</a:t>
            </a:r>
            <a:endParaRPr lang="en-US" sz="1200" dirty="0"/>
          </a:p>
          <a:p>
            <a:pPr>
              <a:spcBef>
                <a:spcPts val="300"/>
              </a:spcBef>
            </a:pPr>
            <a:r>
              <a:rPr lang="en-US" sz="1200" dirty="0"/>
              <a:t>Subscription to YANG Notifications for Datastore Updates</a:t>
            </a:r>
            <a:br>
              <a:rPr lang="en-US" sz="1200" dirty="0"/>
            </a:br>
            <a:r>
              <a:rPr lang="en-US" sz="1200" dirty="0">
                <a:hlinkClick r:id="rId3"/>
              </a:rPr>
              <a:t>RFC 8641</a:t>
            </a:r>
            <a:endParaRPr lang="en-US" sz="1200" dirty="0"/>
          </a:p>
          <a:p>
            <a:pPr>
              <a:spcBef>
                <a:spcPts val="300"/>
              </a:spcBef>
            </a:pPr>
            <a:r>
              <a:rPr lang="en-US" sz="1200" dirty="0"/>
              <a:t>UDP-based Transport for Configured Subscriptions</a:t>
            </a:r>
            <a:br>
              <a:rPr lang="en-US" sz="1200" dirty="0"/>
            </a:br>
            <a:r>
              <a:rPr lang="en-US" sz="1200" dirty="0">
                <a:hlinkClick r:id="rId4"/>
              </a:rPr>
              <a:t>draft-</a:t>
            </a:r>
            <a:r>
              <a:rPr lang="en-US" sz="1200" dirty="0" err="1">
                <a:hlinkClick r:id="rId4"/>
              </a:rPr>
              <a:t>ietf</a:t>
            </a:r>
            <a:r>
              <a:rPr lang="en-US" sz="1200" dirty="0">
                <a:hlinkClick r:id="rId4"/>
              </a:rPr>
              <a:t>-netconf-</a:t>
            </a:r>
            <a:r>
              <a:rPr lang="en-US" sz="1200" dirty="0" err="1">
                <a:hlinkClick r:id="rId4"/>
              </a:rPr>
              <a:t>udp</a:t>
            </a:r>
            <a:r>
              <a:rPr lang="en-US" sz="1200" dirty="0">
                <a:hlinkClick r:id="rId4"/>
              </a:rPr>
              <a:t>-</a:t>
            </a:r>
            <a:r>
              <a:rPr lang="en-US" sz="1200" dirty="0" err="1">
                <a:hlinkClick r:id="rId4"/>
              </a:rPr>
              <a:t>notif</a:t>
            </a:r>
            <a:endParaRPr lang="en-US" sz="1200" dirty="0"/>
          </a:p>
          <a:p>
            <a:pPr>
              <a:spcBef>
                <a:spcPts val="300"/>
              </a:spcBef>
            </a:pPr>
            <a:r>
              <a:rPr lang="en-US" sz="1200" dirty="0"/>
              <a:t>Subscription to Distributed Notifications</a:t>
            </a:r>
            <a:br>
              <a:rPr lang="en-US" sz="1200" dirty="0"/>
            </a:br>
            <a:r>
              <a:rPr lang="en-US" sz="1200" dirty="0">
                <a:hlinkClick r:id="rId5"/>
              </a:rPr>
              <a:t>draft-</a:t>
            </a:r>
            <a:r>
              <a:rPr lang="en-US" sz="1200" dirty="0" err="1">
                <a:hlinkClick r:id="rId5"/>
              </a:rPr>
              <a:t>ietf</a:t>
            </a:r>
            <a:r>
              <a:rPr lang="en-US" sz="1200" dirty="0">
                <a:hlinkClick r:id="rId5"/>
              </a:rPr>
              <a:t>-netconf-distributed-</a:t>
            </a:r>
            <a:r>
              <a:rPr lang="en-US" sz="1200" dirty="0" err="1">
                <a:hlinkClick r:id="rId5"/>
              </a:rPr>
              <a:t>notif</a:t>
            </a:r>
            <a:endParaRPr lang="en-US" sz="1200" dirty="0"/>
          </a:p>
          <a:p>
            <a:pPr>
              <a:spcBef>
                <a:spcPts val="300"/>
              </a:spcBef>
            </a:pPr>
            <a:r>
              <a:rPr lang="en-US" sz="1200" dirty="0"/>
              <a:t>Support of Hostname and Sequencing in YANG Notifications</a:t>
            </a:r>
            <a:br>
              <a:rPr lang="en-US" sz="1200" dirty="0"/>
            </a:br>
            <a:r>
              <a:rPr lang="en-US" sz="1200" dirty="0">
                <a:hlinkClick r:id="rId6"/>
              </a:rPr>
              <a:t>draft-</a:t>
            </a:r>
            <a:r>
              <a:rPr lang="en-US" sz="1200" dirty="0" err="1">
                <a:hlinkClick r:id="rId6"/>
              </a:rPr>
              <a:t>tgraf</a:t>
            </a:r>
            <a:r>
              <a:rPr lang="en-US" sz="1200" dirty="0">
                <a:hlinkClick r:id="rId6"/>
              </a:rPr>
              <a:t>-netconf-</a:t>
            </a:r>
            <a:r>
              <a:rPr lang="en-US" sz="1200" dirty="0" err="1">
                <a:hlinkClick r:id="rId6"/>
              </a:rPr>
              <a:t>notif</a:t>
            </a:r>
            <a:r>
              <a:rPr lang="en-US" sz="1200" dirty="0">
                <a:hlinkClick r:id="rId6"/>
              </a:rPr>
              <a:t>-sequencing</a:t>
            </a:r>
            <a:endParaRPr lang="en-US" sz="1200" dirty="0"/>
          </a:p>
          <a:p>
            <a:pPr>
              <a:spcBef>
                <a:spcPts val="300"/>
              </a:spcBef>
            </a:pPr>
            <a:r>
              <a:rPr lang="en-US" sz="1200" dirty="0"/>
              <a:t>Support of Versioning in YANG Notifications Subscription</a:t>
            </a:r>
            <a:br>
              <a:rPr lang="en-US" sz="1200" dirty="0"/>
            </a:br>
            <a:r>
              <a:rPr lang="en-US" sz="1200" dirty="0">
                <a:hlinkClick r:id="rId7"/>
              </a:rPr>
              <a:t>draft-</a:t>
            </a:r>
            <a:r>
              <a:rPr lang="en-US" sz="1200" dirty="0" err="1">
                <a:hlinkClick r:id="rId7"/>
              </a:rPr>
              <a:t>ietf</a:t>
            </a:r>
            <a:r>
              <a:rPr lang="en-US" sz="1200" dirty="0">
                <a:hlinkClick r:id="rId7"/>
              </a:rPr>
              <a:t>-netconf-yang-notifications-versioning</a:t>
            </a:r>
            <a:endParaRPr lang="en-US" sz="1200" dirty="0"/>
          </a:p>
          <a:p>
            <a:pPr>
              <a:spcBef>
                <a:spcPts val="300"/>
              </a:spcBef>
            </a:pPr>
            <a:r>
              <a:rPr lang="en-US" sz="1200" dirty="0"/>
              <a:t>Support of Network Observation Timestamping in YANG Notifications</a:t>
            </a:r>
            <a:br>
              <a:rPr lang="en-US" sz="1200" dirty="0"/>
            </a:br>
            <a:r>
              <a:rPr lang="en-US" sz="1200" dirty="0">
                <a:hlinkClick r:id="rId8"/>
              </a:rPr>
              <a:t>draft-</a:t>
            </a:r>
            <a:r>
              <a:rPr lang="en-US" sz="1200" dirty="0" err="1">
                <a:hlinkClick r:id="rId8"/>
              </a:rPr>
              <a:t>tgraf</a:t>
            </a:r>
            <a:r>
              <a:rPr lang="en-US" sz="1200" dirty="0">
                <a:hlinkClick r:id="rId8"/>
              </a:rPr>
              <a:t>-netconf-yang-push-observation-time</a:t>
            </a:r>
            <a:endParaRPr lang="en-US" sz="1200" dirty="0"/>
          </a:p>
          <a:p>
            <a:pPr>
              <a:spcBef>
                <a:spcPts val="300"/>
              </a:spcBef>
            </a:pPr>
            <a:r>
              <a:rPr lang="en-US" sz="1200" dirty="0"/>
              <a:t>YANG Library</a:t>
            </a:r>
            <a:br>
              <a:rPr lang="en-US" sz="1200" dirty="0"/>
            </a:br>
            <a:r>
              <a:rPr lang="en-US" sz="1200" dirty="0">
                <a:hlinkClick r:id="rId9"/>
              </a:rPr>
              <a:t>RFC 8525</a:t>
            </a:r>
            <a:endParaRPr lang="en-US" sz="1200" dirty="0"/>
          </a:p>
          <a:p>
            <a:pPr>
              <a:spcBef>
                <a:spcPts val="300"/>
              </a:spcBef>
            </a:pPr>
            <a:r>
              <a:rPr lang="en-US" sz="1200" dirty="0"/>
              <a:t>Augmented-by Addition into the IETF-YANG-Library</a:t>
            </a:r>
            <a:br>
              <a:rPr lang="en-US" sz="1200" dirty="0"/>
            </a:br>
            <a:r>
              <a:rPr lang="en-US" sz="1200" dirty="0">
                <a:hlinkClick r:id="rId10"/>
              </a:rPr>
              <a:t>draft-</a:t>
            </a:r>
            <a:r>
              <a:rPr lang="en-US" sz="1200" dirty="0" err="1">
                <a:hlinkClick r:id="rId10"/>
              </a:rPr>
              <a:t>ietf</a:t>
            </a:r>
            <a:r>
              <a:rPr lang="en-US" sz="1200" dirty="0">
                <a:hlinkClick r:id="rId10"/>
              </a:rPr>
              <a:t>-netconf-yang-library-augmentation</a:t>
            </a:r>
            <a:endParaRPr lang="en-US" sz="1200" dirty="0"/>
          </a:p>
        </p:txBody>
      </p:sp>
      <p:sp>
        <p:nvSpPr>
          <p:cNvPr id="11" name="Slide Number Placeholder 1">
            <a:extLst>
              <a:ext uri="{FF2B5EF4-FFF2-40B4-BE49-F238E27FC236}">
                <a16:creationId xmlns:a16="http://schemas.microsoft.com/office/drawing/2014/main" id="{512B43D3-8F19-488A-8D0D-979DD7EC8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90920" y="4771228"/>
            <a:ext cx="310688" cy="273844"/>
          </a:xfrm>
        </p:spPr>
        <p:txBody>
          <a:bodyPr/>
          <a:lstStyle/>
          <a:p>
            <a:pPr defTabSz="685800" hangingPunct="1"/>
            <a:fld id="{FC4AC485-25DE-431E-B345-9C0A15BB7F8A}" type="slidenum">
              <a:rPr lang="de-CH" sz="1050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pPr defTabSz="685800" hangingPunct="1"/>
              <a:t>4</a:t>
            </a:fld>
            <a:endParaRPr lang="de-CH" sz="1050" kern="1200" dirty="0">
              <a:solidFill>
                <a:prstClr val="black">
                  <a:tint val="75000"/>
                </a:prstClr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BB61075-2877-B162-7D8F-97EC17B8D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>
            <a:normAutofit/>
          </a:bodyPr>
          <a:lstStyle/>
          <a:p>
            <a:r>
              <a:rPr lang="en-US" sz="2100" b="1" dirty="0"/>
              <a:t>An Architecture for YANG-Push </a:t>
            </a:r>
            <a:br>
              <a:rPr lang="en-US" sz="2100" b="1" dirty="0"/>
            </a:br>
            <a:r>
              <a:rPr lang="en-US" sz="2100" b="1" dirty="0"/>
              <a:t>to Apache Kafka Integration </a:t>
            </a:r>
            <a:br>
              <a:rPr lang="en-US" sz="2700" dirty="0"/>
            </a:br>
            <a:r>
              <a:rPr lang="en-US" sz="2025" dirty="0">
                <a:solidFill>
                  <a:schemeClr val="bg2">
                    <a:lumMod val="75000"/>
                  </a:schemeClr>
                </a:solidFill>
              </a:rPr>
              <a:t>draft-</a:t>
            </a:r>
            <a:r>
              <a:rPr lang="en-US" sz="2025" dirty="0" err="1">
                <a:solidFill>
                  <a:schemeClr val="bg2">
                    <a:lumMod val="75000"/>
                  </a:schemeClr>
                </a:solidFill>
              </a:rPr>
              <a:t>ietf</a:t>
            </a:r>
            <a:r>
              <a:rPr lang="en-US" sz="2025" dirty="0">
                <a:solidFill>
                  <a:schemeClr val="bg2">
                    <a:lumMod val="75000"/>
                  </a:schemeClr>
                </a:solidFill>
              </a:rPr>
              <a:t>-</a:t>
            </a:r>
            <a:r>
              <a:rPr lang="en-US" sz="2025" dirty="0" err="1">
                <a:solidFill>
                  <a:schemeClr val="bg2">
                    <a:lumMod val="75000"/>
                  </a:schemeClr>
                </a:solidFill>
              </a:rPr>
              <a:t>nmop</a:t>
            </a:r>
            <a:r>
              <a:rPr lang="en-US" sz="2025" dirty="0">
                <a:solidFill>
                  <a:schemeClr val="bg2">
                    <a:lumMod val="75000"/>
                  </a:schemeClr>
                </a:solidFill>
              </a:rPr>
              <a:t>-yang-</a:t>
            </a:r>
            <a:r>
              <a:rPr lang="en-US" sz="2025" dirty="0" err="1">
                <a:solidFill>
                  <a:schemeClr val="bg2">
                    <a:lumMod val="75000"/>
                  </a:schemeClr>
                </a:solidFill>
              </a:rPr>
              <a:t>kafka</a:t>
            </a:r>
            <a:r>
              <a:rPr lang="en-US" sz="2025" dirty="0">
                <a:solidFill>
                  <a:schemeClr val="bg2">
                    <a:lumMod val="75000"/>
                  </a:schemeClr>
                </a:solidFill>
              </a:rPr>
              <a:t>-integration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78EE4C-6EFD-4363-A98F-3E5608669DF5}"/>
              </a:ext>
            </a:extLst>
          </p:cNvPr>
          <p:cNvSpPr txBox="1"/>
          <p:nvPr/>
        </p:nvSpPr>
        <p:spPr>
          <a:xfrm>
            <a:off x="4839087" y="98428"/>
            <a:ext cx="4304913" cy="50478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+------------------------------------------------------------+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|                    Time Series Database                    |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+------------------------------------------------------------+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^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| (12) Ingest Data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| According to Schema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+------------------------------------------------------------+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|                Time Series Database Ingestion              |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+------------------------------------------------------------+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(10) Get |  ^                                   ^ (9) Validate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Schema |  |                                   | Serialized Message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|  |                                   | Schema on Consumer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|  |                                   |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|  |                              +--------------------+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|  |                              |      Message       |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|  |                              |      Broker        |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|  |                              +--------------------+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|  |                                   |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|  | (11) Issue                        | (8) Serialize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|  |                                   | YANG-Push Message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|  |                                   | annotated Schema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v  | Schema             (6) Post       | ID on Producer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+--------------------+          Schema  +--------------------+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|       YANG         | &lt;--------------  |  Data Collection   |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|  Schema Registry   | --------------&gt;  | YANG-Push Receiver |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+--------------------+ (7) Issue        +--------------------+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Schema ID     (4) Get |  ^ (3) Receive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       Schema |  | YANG-Push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              |  | Subscription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              |  | Start Message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              |  |   ^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              |  |   |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              |  |   | (5) Publish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              |  |   | YANG-Push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              |  |   | Message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                      |  |   | with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      (1) Discover </a:t>
            </a:r>
            <a:r>
              <a:rPr lang="en-US" sz="700" kern="1200" dirty="0" err="1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Notif</a:t>
            </a: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.   v  |   | </a:t>
            </a:r>
            <a:r>
              <a:rPr lang="en-US" sz="700" kern="1200" dirty="0" err="1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Subscr</a:t>
            </a: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. ID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+--------------------+ Capabilities     +--------------------+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|  Manage YANG-Push  | ---------------&gt; |   Network Node     |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|    Subscription    | (2) Subscribe    | YANG-Push Publisher|</a:t>
            </a: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+--------------------+ ---------------&gt; +--------------------+</a:t>
            </a:r>
          </a:p>
          <a:p>
            <a:pPr defTabSz="685800" hangingPunct="1">
              <a:lnSpc>
                <a:spcPct val="107000"/>
              </a:lnSpc>
            </a:pPr>
            <a:endParaRPr lang="en-US" sz="700" kern="1200" dirty="0">
              <a:solidFill>
                <a:prstClr val="black"/>
              </a:solidFill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defTabSz="685800" hangingPunct="1">
              <a:lnSpc>
                <a:spcPct val="107000"/>
              </a:lnSpc>
            </a:pPr>
            <a:r>
              <a:rPr lang="en-US" sz="700" kern="1200" dirty="0">
                <a:solidFill>
                  <a:prstClr val="black"/>
                </a:solidFill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     Figure 1: End to End Workflow</a:t>
            </a:r>
            <a:endParaRPr lang="de-CH" sz="700" kern="1200" dirty="0">
              <a:solidFill>
                <a:prstClr val="black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8AC6574-9BEC-B445-2CEB-B64172E37EB0}"/>
              </a:ext>
            </a:extLst>
          </p:cNvPr>
          <p:cNvSpPr/>
          <p:nvPr/>
        </p:nvSpPr>
        <p:spPr>
          <a:xfrm>
            <a:off x="6777769" y="2540114"/>
            <a:ext cx="2366231" cy="2368036"/>
          </a:xfrm>
          <a:prstGeom prst="ellipse">
            <a:avLst/>
          </a:prstGeom>
          <a:solidFill>
            <a:srgbClr val="FF0000">
              <a:alpha val="1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0697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">
            <a:extLst>
              <a:ext uri="{FF2B5EF4-FFF2-40B4-BE49-F238E27FC236}">
                <a16:creationId xmlns:a16="http://schemas.microsoft.com/office/drawing/2014/main" id="{4D0044F8-1C12-4A59-883A-7B56B937002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C4AC485-25DE-431E-B345-9C0A15BB7F8A}" type="slidenum">
              <a:rPr lang="de-CH" smtClean="0"/>
              <a:pPr/>
              <a:t>5</a:t>
            </a:fld>
            <a:endParaRPr lang="en-US" sz="165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98D60A1-3155-46F6-B1C8-E3FA03DB1EBB}"/>
              </a:ext>
            </a:extLst>
          </p:cNvPr>
          <p:cNvSpPr txBox="1">
            <a:spLocks/>
          </p:cNvSpPr>
          <p:nvPr/>
        </p:nvSpPr>
        <p:spPr>
          <a:xfrm>
            <a:off x="532487" y="325328"/>
            <a:ext cx="8229600" cy="857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9" rIns="45719" anchor="ctr">
            <a:normAutofit/>
          </a:bodyPr>
          <a:lstStyle>
            <a:lvl1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hangingPunct="1"/>
            <a:r>
              <a:rPr lang="en-US" sz="3800" dirty="0"/>
              <a:t>YANG-Push Data Processing Pipeline</a:t>
            </a:r>
          </a:p>
        </p:txBody>
      </p:sp>
      <p:pic>
        <p:nvPicPr>
          <p:cNvPr id="2050" name="Picture 2" descr="Apache Kafka (@apachekafka) / Twitter">
            <a:extLst>
              <a:ext uri="{FF2B5EF4-FFF2-40B4-BE49-F238E27FC236}">
                <a16:creationId xmlns:a16="http://schemas.microsoft.com/office/drawing/2014/main" id="{E91FD6BA-70DC-4F9B-8AD6-CA63226B40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2976" y="1971862"/>
            <a:ext cx="834012" cy="834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feld 18">
            <a:extLst>
              <a:ext uri="{FF2B5EF4-FFF2-40B4-BE49-F238E27FC236}">
                <a16:creationId xmlns:a16="http://schemas.microsoft.com/office/drawing/2014/main" id="{CEBC47B8-4836-4511-8B73-827D0F57004D}"/>
              </a:ext>
            </a:extLst>
          </p:cNvPr>
          <p:cNvSpPr txBox="1"/>
          <p:nvPr/>
        </p:nvSpPr>
        <p:spPr>
          <a:xfrm>
            <a:off x="6033349" y="1556337"/>
            <a:ext cx="2759006" cy="2446824"/>
          </a:xfrm>
          <a:prstGeom prst="rect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{</a:t>
            </a:r>
          </a:p>
          <a:p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"</a:t>
            </a:r>
            <a:r>
              <a:rPr lang="de-CH" sz="9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ietf-notification:notification</a:t>
            </a:r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de-CH" sz="9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eventTime</a:t>
            </a:r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"2024-11-01T14:01:36.147Z",</a:t>
            </a:r>
          </a:p>
          <a:p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de-CH" sz="9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ietf-notification:sysName</a:t>
            </a:r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"ipf-zbl1327-r-daisy-91",</a:t>
            </a:r>
          </a:p>
          <a:p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de-CH" sz="9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ietf-notification:sequenceNumber</a:t>
            </a:r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70,</a:t>
            </a:r>
          </a:p>
          <a:p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de-CH" sz="9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ietf-subscribed-notifications:subscription-terminated</a:t>
            </a:r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de-CH" sz="9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id</a:t>
            </a:r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1,</a:t>
            </a:r>
          </a:p>
          <a:p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de-CH" sz="9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reason</a:t>
            </a:r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</a:t>
            </a:r>
            <a:r>
              <a:rPr lang="de-CH" sz="9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no</a:t>
            </a:r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-such-</a:t>
            </a:r>
            <a:r>
              <a:rPr lang="de-CH" sz="9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subscription</a:t>
            </a:r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</a:t>
            </a:r>
          </a:p>
          <a:p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}</a:t>
            </a:r>
          </a:p>
          <a:p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}</a:t>
            </a:r>
          </a:p>
          <a:p>
            <a:r>
              <a:rPr lang="de-CH" sz="9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}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49128F8-BFA4-45F2-A2F3-3C60592E23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0506" y="2075904"/>
            <a:ext cx="625929" cy="62592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1972F7C2-0943-47B8-A68B-7450FDE415E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7806"/>
          <a:stretch/>
        </p:blipFill>
        <p:spPr>
          <a:xfrm>
            <a:off x="1582178" y="2119021"/>
            <a:ext cx="1736271" cy="539694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4F95BBDA-BEA3-4883-9423-7639BE5EE89D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2890989" y="2388868"/>
            <a:ext cx="739517" cy="1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F6F59114-9B1E-47E7-9247-F381A7D9A167}"/>
              </a:ext>
            </a:extLst>
          </p:cNvPr>
          <p:cNvCxnSpPr>
            <a:cxnSpLocks/>
            <a:stCxn id="9" idx="3"/>
            <a:endCxn id="2050" idx="1"/>
          </p:cNvCxnSpPr>
          <p:nvPr/>
        </p:nvCxnSpPr>
        <p:spPr>
          <a:xfrm flipV="1">
            <a:off x="4256435" y="2388868"/>
            <a:ext cx="876541" cy="1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" name="Textfeld 20">
            <a:extLst>
              <a:ext uri="{FF2B5EF4-FFF2-40B4-BE49-F238E27FC236}">
                <a16:creationId xmlns:a16="http://schemas.microsoft.com/office/drawing/2014/main" id="{C9E4F41F-AEB9-41F4-AE2A-EDB7ADFFCA69}"/>
              </a:ext>
            </a:extLst>
          </p:cNvPr>
          <p:cNvSpPr txBox="1"/>
          <p:nvPr/>
        </p:nvSpPr>
        <p:spPr>
          <a:xfrm>
            <a:off x="2823789" y="2510016"/>
            <a:ext cx="918967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CH" sz="1200" dirty="0"/>
              <a:t>YANG Push</a:t>
            </a:r>
            <a:br>
              <a:rPr lang="de-CH" sz="1200" dirty="0"/>
            </a:br>
            <a:r>
              <a:rPr lang="de-CH" sz="1200" dirty="0"/>
              <a:t>JSON</a:t>
            </a:r>
            <a:endParaRPr kumimoji="0" lang="de-CH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DE25E975-3B73-4310-A481-5CCA3FE45C29}"/>
              </a:ext>
            </a:extLst>
          </p:cNvPr>
          <p:cNvSpPr txBox="1"/>
          <p:nvPr/>
        </p:nvSpPr>
        <p:spPr>
          <a:xfrm>
            <a:off x="4141825" y="2510015"/>
            <a:ext cx="1257310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CH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Apache Kafka</a:t>
            </a:r>
          </a:p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de-CH" sz="12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JSON Message</a:t>
            </a:r>
          </a:p>
        </p:txBody>
      </p:sp>
      <p:cxnSp>
        <p:nvCxnSpPr>
          <p:cNvPr id="26" name="Verbinder: gewinkelt 25">
            <a:extLst>
              <a:ext uri="{FF2B5EF4-FFF2-40B4-BE49-F238E27FC236}">
                <a16:creationId xmlns:a16="http://schemas.microsoft.com/office/drawing/2014/main" id="{543272A2-FF13-4137-91AA-18F05E8490D6}"/>
              </a:ext>
            </a:extLst>
          </p:cNvPr>
          <p:cNvCxnSpPr>
            <a:cxnSpLocks/>
          </p:cNvCxnSpPr>
          <p:nvPr/>
        </p:nvCxnSpPr>
        <p:spPr>
          <a:xfrm>
            <a:off x="4799601" y="3090950"/>
            <a:ext cx="1067201" cy="638050"/>
          </a:xfrm>
          <a:prstGeom prst="bentConnector3">
            <a:avLst>
              <a:gd name="adj1" fmla="val 1039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Textfeld 20">
            <a:extLst>
              <a:ext uri="{FF2B5EF4-FFF2-40B4-BE49-F238E27FC236}">
                <a16:creationId xmlns:a16="http://schemas.microsoft.com/office/drawing/2014/main" id="{97B55174-2C74-B5A7-DF40-B3FDE0365A3F}"/>
              </a:ext>
            </a:extLst>
          </p:cNvPr>
          <p:cNvSpPr txBox="1"/>
          <p:nvPr/>
        </p:nvSpPr>
        <p:spPr>
          <a:xfrm>
            <a:off x="1950705" y="1614241"/>
            <a:ext cx="918967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CH" sz="1200" dirty="0"/>
              <a:t>YANG-Push</a:t>
            </a:r>
            <a:br>
              <a:rPr lang="de-CH" sz="1200" dirty="0"/>
            </a:br>
            <a:r>
              <a:rPr lang="de-CH" sz="1200" dirty="0"/>
              <a:t>Publisher</a:t>
            </a:r>
            <a:endParaRPr kumimoji="0" lang="de-CH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5" name="Textfeld 20">
            <a:extLst>
              <a:ext uri="{FF2B5EF4-FFF2-40B4-BE49-F238E27FC236}">
                <a16:creationId xmlns:a16="http://schemas.microsoft.com/office/drawing/2014/main" id="{946FB480-A5D6-12E0-1506-D462A46056BA}"/>
              </a:ext>
            </a:extLst>
          </p:cNvPr>
          <p:cNvSpPr txBox="1"/>
          <p:nvPr/>
        </p:nvSpPr>
        <p:spPr>
          <a:xfrm>
            <a:off x="3499362" y="1616119"/>
            <a:ext cx="918967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CH" sz="1200" dirty="0"/>
              <a:t>YANG-Push</a:t>
            </a:r>
            <a:br>
              <a:rPr lang="de-CH" sz="1200" dirty="0"/>
            </a:br>
            <a:r>
              <a:rPr lang="de-CH" sz="1200" dirty="0"/>
              <a:t>Receiver</a:t>
            </a:r>
            <a:endParaRPr kumimoji="0" lang="de-CH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6" name="Textfeld 20">
            <a:extLst>
              <a:ext uri="{FF2B5EF4-FFF2-40B4-BE49-F238E27FC236}">
                <a16:creationId xmlns:a16="http://schemas.microsoft.com/office/drawing/2014/main" id="{3386FB5E-88F6-4753-52E5-E2C06818DC76}"/>
              </a:ext>
            </a:extLst>
          </p:cNvPr>
          <p:cNvSpPr txBox="1"/>
          <p:nvPr/>
        </p:nvSpPr>
        <p:spPr>
          <a:xfrm>
            <a:off x="4997928" y="1454696"/>
            <a:ext cx="918967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de-CH" sz="1200" dirty="0"/>
              <a:t>Apache</a:t>
            </a:r>
            <a:br>
              <a:rPr lang="de-CH" sz="1200" dirty="0"/>
            </a:br>
            <a:r>
              <a:rPr lang="de-CH" sz="1200" dirty="0"/>
              <a:t>Kafka</a:t>
            </a:r>
            <a:endParaRPr kumimoji="0" lang="de-CH" sz="1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cxnSp>
        <p:nvCxnSpPr>
          <p:cNvPr id="13" name="Verbinder: gewinkelt 25">
            <a:extLst>
              <a:ext uri="{FF2B5EF4-FFF2-40B4-BE49-F238E27FC236}">
                <a16:creationId xmlns:a16="http://schemas.microsoft.com/office/drawing/2014/main" id="{78181283-ACEE-7E70-E3D1-92D86EA69CFC}"/>
              </a:ext>
            </a:extLst>
          </p:cNvPr>
          <p:cNvCxnSpPr>
            <a:cxnSpLocks/>
          </p:cNvCxnSpPr>
          <p:nvPr/>
        </p:nvCxnSpPr>
        <p:spPr>
          <a:xfrm rot="5400000">
            <a:off x="2751578" y="3443607"/>
            <a:ext cx="975956" cy="270643"/>
          </a:xfrm>
          <a:prstGeom prst="bentConnector3">
            <a:avLst>
              <a:gd name="adj1" fmla="val 100862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BA1DBD8-18D7-937E-A7C7-FEE8015074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542" y="3012346"/>
            <a:ext cx="3066136" cy="1924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36460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CH" sz="3800" dirty="0"/>
              <a:t>Cisco IOS XR – </a:t>
            </a:r>
            <a:r>
              <a:rPr lang="de-CH" sz="3800" dirty="0" err="1"/>
              <a:t>Subscription</a:t>
            </a:r>
            <a:r>
              <a:rPr lang="de-CH" sz="3800" dirty="0"/>
              <a:t> </a:t>
            </a:r>
            <a:r>
              <a:rPr lang="de-CH" sz="3800" dirty="0" err="1"/>
              <a:t>Notifications</a:t>
            </a:r>
            <a:endParaRPr sz="3800" dirty="0"/>
          </a:p>
        </p:txBody>
      </p:sp>
      <p:sp>
        <p:nvSpPr>
          <p:cNvPr id="1454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6</a:t>
            </a:fld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2EC9A0-3414-EDCD-0C3B-7FCA402B2EA5}"/>
              </a:ext>
            </a:extLst>
          </p:cNvPr>
          <p:cNvSpPr txBox="1"/>
          <p:nvPr/>
        </p:nvSpPr>
        <p:spPr>
          <a:xfrm>
            <a:off x="608715" y="1165724"/>
            <a:ext cx="3695444" cy="297004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Subscription-</a:t>
            </a:r>
            <a:r>
              <a:rPr lang="en-US" sz="1200" dirty="0">
                <a:ea typeface="Calibri" panose="020F0502020204030204" pitchFamily="34" charset="0"/>
                <a:cs typeface="Courier New" panose="02070309020205020404" pitchFamily="49" charset="0"/>
              </a:rPr>
              <a:t>S</a:t>
            </a: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tarted Notification</a:t>
            </a:r>
            <a:r>
              <a:rPr lang="de-CH" sz="1200" dirty="0">
                <a:cs typeface="Courier New" panose="02070309020205020404" pitchFamily="49" charset="0"/>
              </a:rPr>
              <a:t> 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ietf-notification:notification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eventTime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"2024-11-02T14:38:22.598Z",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ietf-notification:sysName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"ipf-zbl1327-r-daisy-91",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ietf-notification:sequenceNumber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13,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ietf-subscribed-notifications:</a:t>
            </a:r>
            <a:r>
              <a:rPr lang="de-CH" sz="700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subscription-started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1,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ietf-yang-push:datastore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"IOS-XR",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ietf-yang-push:datastore-xpath-filter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Cisco-IOS-XR-pfi-im-cmd-oper:interfaces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/interface-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xr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/interface[interface-name='Loopback13']",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transport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transport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-version": [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-name": "Cisco-IOS-XR-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pfi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-im-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cmd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-oper",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"2024-02-29"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],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encoding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encode-json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ietf-yang-push:periodic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period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4500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}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69566A-34E2-73EF-089B-F0C33873C30A}"/>
              </a:ext>
            </a:extLst>
          </p:cNvPr>
          <p:cNvSpPr txBox="1"/>
          <p:nvPr/>
        </p:nvSpPr>
        <p:spPr>
          <a:xfrm>
            <a:off x="4475993" y="1208943"/>
            <a:ext cx="3837093" cy="14619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Subscription-</a:t>
            </a:r>
            <a:r>
              <a:rPr lang="en-US" sz="1200" dirty="0">
                <a:ea typeface="Calibri" panose="020F0502020204030204" pitchFamily="34" charset="0"/>
                <a:cs typeface="Courier New" panose="02070309020205020404" pitchFamily="49" charset="0"/>
              </a:rPr>
              <a:t>Terminated</a:t>
            </a: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 Notification</a:t>
            </a:r>
            <a:r>
              <a:rPr lang="de-CH" sz="1200" dirty="0">
                <a:cs typeface="Courier New" panose="02070309020205020404" pitchFamily="49" charset="0"/>
              </a:rPr>
              <a:t>  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ietf-notification:notification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eventTime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"2024-11-02T14:43:24.981Z",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ietf-notification:sysName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"ipf-zbl1327-r-daisy-91",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ietf-notification:sequenceNumber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21,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ietf-subscribed-notifications:</a:t>
            </a:r>
            <a:r>
              <a:rPr lang="de-CH" sz="700" dirty="0" err="1">
                <a:highlight>
                  <a:srgbClr val="00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subscription-terminated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1,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reason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-such-</a:t>
            </a:r>
            <a:r>
              <a:rPr lang="de-CH" sz="7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subscription</a:t>
            </a:r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de-CH" sz="7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02738936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CH" sz="3800" dirty="0"/>
              <a:t>Cisco IOS XR – Push </a:t>
            </a:r>
            <a:r>
              <a:rPr lang="de-CH" sz="3800" dirty="0" err="1"/>
              <a:t>Notifications</a:t>
            </a:r>
            <a:endParaRPr sz="3800" dirty="0"/>
          </a:p>
        </p:txBody>
      </p:sp>
      <p:sp>
        <p:nvSpPr>
          <p:cNvPr id="1454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7</a:t>
            </a:fld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14DF3-42F8-B66D-D12E-D5FA33EA9FF1}"/>
              </a:ext>
            </a:extLst>
          </p:cNvPr>
          <p:cNvSpPr txBox="1"/>
          <p:nvPr/>
        </p:nvSpPr>
        <p:spPr>
          <a:xfrm>
            <a:off x="287867" y="1138970"/>
            <a:ext cx="3776133" cy="29397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Push-Update Notification</a:t>
            </a:r>
            <a:endParaRPr lang="en-US" sz="6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ietf-notification:notification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eventTime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"2024-11-02T14:44:30.000Z",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ietf-notification:sysName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"ipf-zbl1327-r-daisy-91",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ietf-notification:sequenceNumber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23,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ietf-yang-push: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push-update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"id": 1,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ietf-yp-observation:timestamp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"2024-11-02T14:44:30.000Z",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ietf-yp-observation:point-in-time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"current-accounting",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"datastore-contents":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Cisco-IOS-XR-pfi-im-cmd-oper:interfaces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"interface-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xr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"interface": [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"interface-name": "Loopback13",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"interface-handle": "Loopback13",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"interface-type": "IFT_LOOPBACK",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"hardware-type-string": "Loopback interface(s)",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"state": "im-state-up",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"line-state": "im-state-up",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"encapsulation": "loopback",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"encapsulation-type-string": "Loopback",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mtu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1500,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16E1A9-B1E3-7D98-ECF8-7398FA14B8D7}"/>
              </a:ext>
            </a:extLst>
          </p:cNvPr>
          <p:cNvSpPr txBox="1"/>
          <p:nvPr/>
        </p:nvSpPr>
        <p:spPr>
          <a:xfrm>
            <a:off x="4064000" y="1112927"/>
            <a:ext cx="4876800" cy="32855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Push-Change-Update Notification</a:t>
            </a:r>
            <a:endParaRPr lang="en-US" sz="6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ietf-notification:notification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eventTime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"2024-11-02T14:54:32.529Z",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ietf-notification:sysName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"ipf-zbl1327-r-daisy-91",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ietf-notification:sequenceNumber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1,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ietf-yang-push: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push-change-update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"id": 1,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ietf-yp-observation:timestamp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"2024-11-02T14:54:32.517Z",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ietf-yp-observation:point-in-time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"state-changed",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"datastore-changes":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"yang-patch":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"patch-id": "TODO - insert patch-id here",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"edit": [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"edit-id": "1",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"operation": "replace",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"target": "/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Cisco-IOS-XR-pfi-im-cmd-oper:interfaces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/interface-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xr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/interface[interface-name='Loopback13']",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"value":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Cisco-IOS-XR-pfi-im-cmd-oper:interface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"interface-name": "Loopback13",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"interface-handle": "Loopback13",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"interface-type": "IFT_LOOPBACK",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"hardware-type-string": "Loopback interface(s)",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"state": "im-state-admin-down",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"line-state": "im-state-admin-down",</a:t>
            </a:r>
          </a:p>
        </p:txBody>
      </p:sp>
    </p:spTree>
    <p:extLst>
      <p:ext uri="{BB962C8B-B14F-4D97-AF65-F5344CB8AC3E}">
        <p14:creationId xmlns:p14="http://schemas.microsoft.com/office/powerpoint/2010/main" val="4020294929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CH" sz="3800" dirty="0"/>
              <a:t>Huawei VRP – Push </a:t>
            </a:r>
            <a:r>
              <a:rPr lang="de-CH" sz="3800" dirty="0" err="1"/>
              <a:t>Notifications</a:t>
            </a:r>
            <a:endParaRPr sz="3800" dirty="0"/>
          </a:p>
        </p:txBody>
      </p:sp>
      <p:sp>
        <p:nvSpPr>
          <p:cNvPr id="1454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rPr/>
              <a:t>8</a:t>
            </a:fld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14DF3-42F8-B66D-D12E-D5FA33EA9FF1}"/>
              </a:ext>
            </a:extLst>
          </p:cNvPr>
          <p:cNvSpPr txBox="1"/>
          <p:nvPr/>
        </p:nvSpPr>
        <p:spPr>
          <a:xfrm>
            <a:off x="287867" y="1138970"/>
            <a:ext cx="3938693" cy="35161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Push-Update Notification</a:t>
            </a:r>
            <a:endParaRPr lang="en-US" sz="6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ietf-notification:notification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eventTime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"2024-11-02T10:30:52Z",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ietf-notification-sequencing:sysName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"ipf-zbl1243-r-daisy-21",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ietf-notification-sequencing:sequenceNumber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5,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ietf-yang-push: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push-update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"id": 1,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ietf-yp-observation:timestamp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"2024-11-02T10:30:52Z",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ietf-yp-observation:point-in-time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"current-accounting",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ietf-distributed-notif:message-publisher-id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16974853,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"datastore-contents":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huawei-ifm:ifm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"interfaces":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"interface": [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"name": "GigabitEthernet0/3/11",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"mib-statistics":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"receive-byte": "33448478274",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"send-byte": "20330971890",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"receive-packet": "75363920",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"send-packet": "103904697",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"receive-unicast-packet": "75340369",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"receive-multicast-packet": "23548",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"receive-broad-packet": "3",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"send-unicast-packet": "103904697",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"send-multicast-packet": "0",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"send-broad-packet": "0",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16E1A9-B1E3-7D98-ECF8-7398FA14B8D7}"/>
              </a:ext>
            </a:extLst>
          </p:cNvPr>
          <p:cNvSpPr txBox="1"/>
          <p:nvPr/>
        </p:nvSpPr>
        <p:spPr>
          <a:xfrm>
            <a:off x="4064000" y="1112927"/>
            <a:ext cx="4876800" cy="32855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Push-Change-Update </a:t>
            </a: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Notification</a:t>
            </a:r>
            <a:endParaRPr lang="en-US" sz="6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ietf-notification:notification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eventTime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"2024-11-02T10:38:52Z",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ietf-notification-sequencing:sysName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"ipf-zbl1243-r-daisy-21",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ietf-notification-sequencing:sequenceNumber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69,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ietf-yang-push: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push-change-update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"id": 5,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ietf-yp-observation:timestamp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"2024-11-02T10:38:52Z",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ietf-yp-observation:point-in-time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"state-changed",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ietf-distributed-notif:message-publisher-id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": 16974841,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"datastore-changes":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"yang-patch":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"patch-id": 19,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"edit": [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"edit-id": "edit1",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"operation": "merge",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"target": "/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huawei-ifm:ifm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/interfaces/interface[name=GigabitEthernet0/3/9]/dynamic",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"value":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"dynamic": {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  "link-status": "down"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  }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  }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  },</a:t>
            </a:r>
          </a:p>
        </p:txBody>
      </p:sp>
    </p:spTree>
    <p:extLst>
      <p:ext uri="{BB962C8B-B14F-4D97-AF65-F5344CB8AC3E}">
        <p14:creationId xmlns:p14="http://schemas.microsoft.com/office/powerpoint/2010/main" val="802826038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de-CH" sz="3800" dirty="0"/>
              <a:t>Huawei VRP – YANG Library</a:t>
            </a:r>
            <a:endParaRPr sz="3800" dirty="0"/>
          </a:p>
        </p:txBody>
      </p:sp>
      <p:sp>
        <p:nvSpPr>
          <p:cNvPr id="1454" name="Slide Number Placeholder 5"/>
          <p:cNvSpPr txBox="1">
            <a:spLocks noGrp="1"/>
          </p:cNvSpPr>
          <p:nvPr>
            <p:ph type="sldNum" sz="quarter" idx="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/>
              <a:t>9</a:t>
            </a:fld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714DF3-42F8-B66D-D12E-D5FA33EA9FF1}"/>
              </a:ext>
            </a:extLst>
          </p:cNvPr>
          <p:cNvSpPr txBox="1"/>
          <p:nvPr/>
        </p:nvSpPr>
        <p:spPr>
          <a:xfrm>
            <a:off x="287867" y="1138970"/>
            <a:ext cx="3938693" cy="1325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RPC &lt;get&gt; Request</a:t>
            </a:r>
            <a:endParaRPr lang="en-US" sz="6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&lt;?xml version="1.0" encoding="UTF-8"?&gt;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&lt;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rpc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xmlns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="urn:ietf:params:xml:ns:netconf:base:1.0" message-id="2"&gt;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&lt;get&gt;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&lt;filter type="subtree"&gt;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&lt;yang-library 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xmlns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="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urn:ietf:params:xml:ns:yang:ietf-yang-library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 /&gt;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&lt;/filter&gt;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&lt;/get&gt;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&lt;/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rpc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16E1A9-B1E3-7D98-ECF8-7398FA14B8D7}"/>
              </a:ext>
            </a:extLst>
          </p:cNvPr>
          <p:cNvSpPr txBox="1"/>
          <p:nvPr/>
        </p:nvSpPr>
        <p:spPr>
          <a:xfrm>
            <a:off x="4064000" y="1112927"/>
            <a:ext cx="4876800" cy="35161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dirty="0">
                <a:effectLst/>
                <a:ea typeface="Calibri" panose="020F0502020204030204" pitchFamily="34" charset="0"/>
                <a:cs typeface="Courier New" panose="02070309020205020404" pitchFamily="49" charset="0"/>
              </a:rPr>
              <a:t>RPC reply</a:t>
            </a:r>
            <a:endParaRPr lang="en-US" sz="600" dirty="0">
              <a:effectLst/>
              <a:latin typeface="Courier New" panose="02070309020205020404" pitchFamily="49" charset="0"/>
              <a:ea typeface="Calibri" panose="020F0502020204030204" pitchFamily="34" charset="0"/>
              <a:cs typeface="Courier New" panose="02070309020205020404" pitchFamily="49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&lt;?xml version="1.0" encoding="UTF-8"?&gt;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&lt;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rpc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-reply message-id="2" 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xmlns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="urn:ietf:params:xml:ns:netconf:base:1.0"&gt;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&lt;data&gt;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&lt;yang-library 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xmlns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="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urn:ietf:params:xml:ns:yang:ietf-yang-library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"&gt;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&lt;content-id&gt;3880047851&lt;/content-id&gt;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&lt;module-set&gt;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&lt;name&gt;config-module&lt;/name&gt;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&lt;module&gt;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&lt;name&gt;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openconfig-acl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&lt;/name&gt;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&lt;revision&gt;2017-05-26&lt;/revision&gt;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&lt;namespace&gt;http://openconfig.net/yang/acl&lt;/namespace&gt;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&lt;deviation&gt;huawei-openconfig-acl-deviations-OC-NE-M2K-B&lt;/deviation&gt;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&lt;/module&gt;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&lt;module&gt;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&lt;name&gt;</a:t>
            </a:r>
            <a:r>
              <a:rPr lang="en-US" sz="700" dirty="0" err="1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openconfig</a:t>
            </a: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-interfaces&lt;/name&gt;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&lt;revision&gt;2021-04-06&lt;/revision&gt;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&lt;namespace&gt;http://openconfig.net/yang/interfaces&lt;/namespace&gt;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&lt;deviation&gt;huawei-openconfig-interfaces-deviations-OC-NE-M2K-B&lt;/deviation&gt;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&lt;augmented-by&gt;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huawei-openconfig-qos-ext</a:t>
            </a: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&lt;/augmented-by&gt;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&lt;augmented-by&gt;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openconfig-vlan</a:t>
            </a: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&lt;/augmented-by&gt;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&lt;augmented-by&gt;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openconfig</a:t>
            </a: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-platform-transceiver&lt;/augmented-by&gt;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&lt;augmented-by&gt;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openconfig</a:t>
            </a: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-platform-port&lt;/augmented-by&gt;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&lt;augmented-by&gt;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openconfig</a:t>
            </a: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-if-tunnel&lt;/augmented-by&gt;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&lt;augmented-by&gt;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openconfig</a:t>
            </a: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-if-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ip</a:t>
            </a: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&lt;/augmented-by&gt;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&lt;augmented-by&gt;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openconfig</a:t>
            </a: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-if-ethernet&lt;/augmented-by&gt;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  &lt;augmented-by&gt;</a:t>
            </a:r>
            <a:r>
              <a:rPr lang="en-US" sz="700" dirty="0" err="1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openconfig</a:t>
            </a:r>
            <a:r>
              <a:rPr lang="en-US" sz="700" dirty="0">
                <a:effectLst/>
                <a:highlight>
                  <a:srgbClr val="00FF00"/>
                </a:highlight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-if-aggregate&lt;/augmented-by&gt;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700" dirty="0">
                <a:effectLst/>
                <a:latin typeface="Courier New" panose="02070309020205020404" pitchFamily="49" charset="0"/>
                <a:ea typeface="Calibri" panose="020F0502020204030204" pitchFamily="34" charset="0"/>
                <a:cs typeface="Courier New" panose="02070309020205020404" pitchFamily="49" charset="0"/>
              </a:rPr>
              <a:t>        &lt;/module&gt;</a:t>
            </a:r>
          </a:p>
        </p:txBody>
      </p:sp>
    </p:spTree>
    <p:extLst>
      <p:ext uri="{BB962C8B-B14F-4D97-AF65-F5344CB8AC3E}">
        <p14:creationId xmlns:p14="http://schemas.microsoft.com/office/powerpoint/2010/main" val="267580500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1298763-e545-4be1-82f8-4df8b8c23ea2">
      <Terms xmlns="http://schemas.microsoft.com/office/infopath/2007/PartnerControls"/>
    </lcf76f155ced4ddcb4097134ff3c332f>
    <TaxCatchAll xmlns="1405d6e0-8097-4962-a335-478dac259ee9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CEF4A6DB43E3D40B0DE65B9C072B3DB" ma:contentTypeVersion="16" ma:contentTypeDescription="Create a new document." ma:contentTypeScope="" ma:versionID="7a6c0af7b16a38b145c0aa55e284d18f">
  <xsd:schema xmlns:xsd="http://www.w3.org/2001/XMLSchema" xmlns:xs="http://www.w3.org/2001/XMLSchema" xmlns:p="http://schemas.microsoft.com/office/2006/metadata/properties" xmlns:ns2="e1298763-e545-4be1-82f8-4df8b8c23ea2" xmlns:ns3="1405d6e0-8097-4962-a335-478dac259ee9" targetNamespace="http://schemas.microsoft.com/office/2006/metadata/properties" ma:root="true" ma:fieldsID="d19793cf72287fc023b1b3b8dd312893" ns2:_="" ns3:_="">
    <xsd:import namespace="e1298763-e545-4be1-82f8-4df8b8c23ea2"/>
    <xsd:import namespace="1405d6e0-8097-4962-a335-478dac259ee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298763-e545-4be1-82f8-4df8b8c23e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1" nillable="true" ma:displayName="Location" ma:internalName="MediaServiceLocatio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f5a5a1e1-4321-4c80-a404-756e151df56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05d6e0-8097-4962-a335-478dac259ee9" elementFormDefault="qualified">
    <xsd:import namespace="http://schemas.microsoft.com/office/2006/documentManagement/types"/>
    <xsd:import namespace="http://schemas.microsoft.com/office/infopath/2007/PartnerControls"/>
    <xsd:element name="TaxCatchAll" ma:index="21" nillable="true" ma:displayName="Taxonomy Catch All Column" ma:hidden="true" ma:list="{8cc1adbb-9deb-4f85-a2e9-d59c55c0dc46}" ma:internalName="TaxCatchAll" ma:showField="CatchAllData" ma:web="1405d6e0-8097-4962-a335-478dac259ee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1597E30-9206-474A-8FB7-6000384EFA2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1B2B72F-94A1-4B32-A6B4-DC59A1476CAA}">
  <ds:schemaRefs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e1298763-e545-4be1-82f8-4df8b8c23ea2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purl.org/dc/terms/"/>
    <ds:schemaRef ds:uri="1405d6e0-8097-4962-a335-478dac259ee9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0876E56-E068-462F-B22E-5DB660D3018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298763-e545-4be1-82f8-4df8b8c23ea2"/>
    <ds:schemaRef ds:uri="1405d6e0-8097-4962-a335-478dac259ee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2e1fccfb-80ca-4fe1-a574-1516544edb53}" enabled="1" method="Standard" siteId="{364e5b87-c1c7-420d-9bee-c35d19b557a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2662</Words>
  <Application>Microsoft Office PowerPoint</Application>
  <PresentationFormat>On-screen Show (16:9)</PresentationFormat>
  <Paragraphs>480</Paragraphs>
  <Slides>16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Calibri (Body)</vt:lpstr>
      <vt:lpstr>Arial</vt:lpstr>
      <vt:lpstr>Calibri</vt:lpstr>
      <vt:lpstr>Calibri Light</vt:lpstr>
      <vt:lpstr>Courier New</vt:lpstr>
      <vt:lpstr>Times New Roman</vt:lpstr>
      <vt:lpstr>Wingdings</vt:lpstr>
      <vt:lpstr>Office Theme</vt:lpstr>
      <vt:lpstr>1_Office Theme</vt:lpstr>
      <vt:lpstr>Validate  Configured Subscription YANG-Push Publisher Implementations NETCONF &amp; NMOP WG</vt:lpstr>
      <vt:lpstr>Hackathon – Plan and Software</vt:lpstr>
      <vt:lpstr>Hackathon – Repository</vt:lpstr>
      <vt:lpstr>An Architecture for YANG-Push  to Apache Kafka Integration  draft-ietf-nmop-yang-kafka-integration</vt:lpstr>
      <vt:lpstr>PowerPoint Presentation</vt:lpstr>
      <vt:lpstr>Cisco IOS XR – Subscription Notifications</vt:lpstr>
      <vt:lpstr>Cisco IOS XR – Push Notifications</vt:lpstr>
      <vt:lpstr>Huawei VRP – Push Notifications</vt:lpstr>
      <vt:lpstr>Huawei VRP – YANG Library</vt:lpstr>
      <vt:lpstr>6WIND VSR – Subscription Notifications</vt:lpstr>
      <vt:lpstr>6WIND VSR – Push Notifications</vt:lpstr>
      <vt:lpstr>Udp-notif - Segmentation</vt:lpstr>
      <vt:lpstr>YANG-Push Implementation Status IETF 121 – MVP 1</vt:lpstr>
      <vt:lpstr>YANG-Push Implementation Status IETF 121 – MVP 2</vt:lpstr>
      <vt:lpstr>YANG-Push Implementation Status IETF 121 – MVP 3</vt:lpstr>
      <vt:lpstr>Thanks to…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IETF Hackathon: &lt;Project Name&gt;</dc:title>
  <dc:creator>Tollini Marco, INI-NET-TCZ-ZH1</dc:creator>
  <cp:lastModifiedBy>Graf Thomas, INI-NET-VNC-HCS</cp:lastModifiedBy>
  <cp:revision>11</cp:revision>
  <dcterms:modified xsi:type="dcterms:W3CDTF">2024-11-03T13:32:28Z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0x010100BCEF4A6DB43E3D40B0DE65B9C072B3DB</vt:lpwstr>
  </property>
  <property fmtid="{D5CDD505-2E9C-101B-9397-08002B2CF9AE}" pid="3" name="MediaServiceImageTags">
    <vt:lpwstr/>
  </property>
  <property fmtid="{D5CDD505-2E9C-101B-9397-08002B2CF9AE}" pid="4" name="MSIP_Label_2e1fccfb-80ca-4fe1-a574-1516544edb53_Enabled">
    <vt:lpwstr>true</vt:lpwstr>
  </property>
  <property fmtid="{D5CDD505-2E9C-101B-9397-08002B2CF9AE}" pid="5" name="MSIP_Label_2e1fccfb-80ca-4fe1-a574-1516544edb53_SetDate">
    <vt:lpwstr>2023-03-25T03:51:15Z</vt:lpwstr>
  </property>
  <property fmtid="{D5CDD505-2E9C-101B-9397-08002B2CF9AE}" pid="6" name="MSIP_Label_2e1fccfb-80ca-4fe1-a574-1516544edb53_Method">
    <vt:lpwstr>Standard</vt:lpwstr>
  </property>
  <property fmtid="{D5CDD505-2E9C-101B-9397-08002B2CF9AE}" pid="7" name="MSIP_Label_2e1fccfb-80ca-4fe1-a574-1516544edb53_Name">
    <vt:lpwstr>C2 Internal</vt:lpwstr>
  </property>
  <property fmtid="{D5CDD505-2E9C-101B-9397-08002B2CF9AE}" pid="8" name="MSIP_Label_2e1fccfb-80ca-4fe1-a574-1516544edb53_SiteId">
    <vt:lpwstr>364e5b87-c1c7-420d-9bee-c35d19b557a1</vt:lpwstr>
  </property>
  <property fmtid="{D5CDD505-2E9C-101B-9397-08002B2CF9AE}" pid="9" name="MSIP_Label_2e1fccfb-80ca-4fe1-a574-1516544edb53_ActionId">
    <vt:lpwstr>4bcb6c03-434e-4a58-97cd-98007a5268f4</vt:lpwstr>
  </property>
  <property fmtid="{D5CDD505-2E9C-101B-9397-08002B2CF9AE}" pid="10" name="MSIP_Label_2e1fccfb-80ca-4fe1-a574-1516544edb53_ContentBits">
    <vt:lpwstr>0</vt:lpwstr>
  </property>
  <property fmtid="{D5CDD505-2E9C-101B-9397-08002B2CF9AE}" pid="11" name="Sensitivity">
    <vt:lpwstr>C2 General</vt:lpwstr>
  </property>
</Properties>
</file>

<file path=docProps/thumbnail.jpeg>
</file>